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87" r:id="rId3"/>
    <p:sldId id="315" r:id="rId4"/>
    <p:sldId id="317" r:id="rId5"/>
    <p:sldId id="318" r:id="rId6"/>
    <p:sldId id="316" r:id="rId7"/>
    <p:sldId id="301" r:id="rId8"/>
    <p:sldId id="283" r:id="rId9"/>
    <p:sldId id="312" r:id="rId10"/>
    <p:sldId id="314" r:id="rId11"/>
    <p:sldId id="313" r:id="rId12"/>
    <p:sldId id="310" r:id="rId13"/>
    <p:sldId id="300" r:id="rId14"/>
    <p:sldId id="306" r:id="rId15"/>
    <p:sldId id="307" r:id="rId16"/>
    <p:sldId id="302" r:id="rId17"/>
    <p:sldId id="308" r:id="rId18"/>
    <p:sldId id="309" r:id="rId19"/>
    <p:sldId id="269" r:id="rId20"/>
    <p:sldId id="273" r:id="rId21"/>
    <p:sldId id="295" r:id="rId22"/>
    <p:sldId id="296" r:id="rId23"/>
    <p:sldId id="285" r:id="rId24"/>
    <p:sldId id="297" r:id="rId25"/>
    <p:sldId id="299"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D8C4"/>
    <a:srgbClr val="561C24"/>
    <a:srgbClr val="1C7C45"/>
    <a:srgbClr val="6D2932"/>
    <a:srgbClr val="C7B7A3"/>
    <a:srgbClr val="6FAA55"/>
    <a:srgbClr val="701682"/>
    <a:srgbClr val="1B7D6A"/>
    <a:srgbClr val="128986"/>
    <a:srgbClr val="003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1D7A1-5A00-4C71-A2EE-AC72043167D3}" v="50" dt="2025-01-16T19:33:53.38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48" autoAdjust="0"/>
  </p:normalViewPr>
  <p:slideViewPr>
    <p:cSldViewPr snapToGrid="0">
      <p:cViewPr varScale="1">
        <p:scale>
          <a:sx n="52" d="100"/>
          <a:sy n="52" d="100"/>
        </p:scale>
        <p:origin x="12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graphicFrameChg chg="add del">
          <ac:chgData name="Sanjurjo Barrio, Alicia (349B-Affiliate)" userId="97258808-7afd-451b-a707-8a569ee59dbc" providerId="ADAL" clId="{DD10C281-BA8E-47B1-B2F4-410E0501631E}" dt="2024-12-09T22:06:46.535" v="3243" actId="26606"/>
          <ac:graphicFrameMkLst>
            <pc:docMk/>
            <pc:sldMk cId="1056442133" sldId="287"/>
            <ac:graphicFrameMk id="8" creationId="{CE5668AA-F256-AE45-8B04-F8BF0DB91F3C}"/>
          </ac:graphicFrameMkLst>
        </pc:graphicFrameChg>
        <pc:graphicFrameChg chg="add del">
          <ac:chgData name="Sanjurjo Barrio, Alicia (349B-Affiliate)" userId="97258808-7afd-451b-a707-8a569ee59dbc" providerId="ADAL" clId="{DD10C281-BA8E-47B1-B2F4-410E0501631E}" dt="2024-12-09T22:06:50.112" v="3245" actId="26606"/>
          <ac:graphicFrameMkLst>
            <pc:docMk/>
            <pc:sldMk cId="1056442133" sldId="287"/>
            <ac:graphicFrameMk id="9" creationId="{BDF0B4C7-1828-198F-AB97-F591782249EF}"/>
          </ac:graphicFrameMkLst>
        </pc:graphicFrame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pChg chg="mod">
          <ac:chgData name="Sanjurjo Barrio, Alicia (349B-Affiliate)" userId="97258808-7afd-451b-a707-8a569ee59dbc" providerId="ADAL" clId="{DD10C281-BA8E-47B1-B2F4-410E0501631E}" dt="2024-12-09T19:27:18.039" v="729" actId="1076"/>
          <ac:spMkLst>
            <pc:docMk/>
            <pc:sldMk cId="2673178835" sldId="293"/>
            <ac:spMk id="3" creationId="{619933AD-E1ED-7AC0-2FD9-56EC18DF2AFA}"/>
          </ac:spMkLst>
        </pc:spChg>
        <pc:spChg chg="mod ord">
          <ac:chgData name="Sanjurjo Barrio, Alicia (349B-Affiliate)" userId="97258808-7afd-451b-a707-8a569ee59dbc" providerId="ADAL" clId="{DD10C281-BA8E-47B1-B2F4-410E0501631E}" dt="2024-12-09T19:26:25.151" v="721" actId="166"/>
          <ac:spMkLst>
            <pc:docMk/>
            <pc:sldMk cId="2673178835" sldId="293"/>
            <ac:spMk id="5" creationId="{7DF1796A-6DEF-F672-A366-C800D081EB0F}"/>
          </ac:spMkLst>
        </pc:spChg>
        <pc:spChg chg="mod">
          <ac:chgData name="Sanjurjo Barrio, Alicia (349B-Affiliate)" userId="97258808-7afd-451b-a707-8a569ee59dbc" providerId="ADAL" clId="{DD10C281-BA8E-47B1-B2F4-410E0501631E}" dt="2024-12-09T19:16:14.433" v="458" actId="1076"/>
          <ac:spMkLst>
            <pc:docMk/>
            <pc:sldMk cId="2673178835" sldId="293"/>
            <ac:spMk id="6" creationId="{ADE3C360-A392-4D39-DB7C-B3B808D894B3}"/>
          </ac:spMkLst>
        </pc:spChg>
        <pc:spChg chg="mod ord">
          <ac:chgData name="Sanjurjo Barrio, Alicia (349B-Affiliate)" userId="97258808-7afd-451b-a707-8a569ee59dbc" providerId="ADAL" clId="{DD10C281-BA8E-47B1-B2F4-410E0501631E}" dt="2024-12-09T19:16:10.880" v="457" actId="1076"/>
          <ac:spMkLst>
            <pc:docMk/>
            <pc:sldMk cId="2673178835" sldId="293"/>
            <ac:spMk id="7" creationId="{56E6869A-3F49-5A26-9D62-F421437DCBEA}"/>
          </ac:spMkLst>
        </pc:spChg>
        <pc:spChg chg="mod">
          <ac:chgData name="Sanjurjo Barrio, Alicia (349B-Affiliate)" userId="97258808-7afd-451b-a707-8a569ee59dbc" providerId="ADAL" clId="{DD10C281-BA8E-47B1-B2F4-410E0501631E}" dt="2024-12-09T19:27:01.451" v="724" actId="1076"/>
          <ac:spMkLst>
            <pc:docMk/>
            <pc:sldMk cId="2673178835" sldId="293"/>
            <ac:spMk id="8" creationId="{CB507B93-0020-FBF3-E829-E4BE442C689D}"/>
          </ac:spMkLst>
        </pc:spChg>
        <pc:spChg chg="mod">
          <ac:chgData name="Sanjurjo Barrio, Alicia (349B-Affiliate)" userId="97258808-7afd-451b-a707-8a569ee59dbc" providerId="ADAL" clId="{DD10C281-BA8E-47B1-B2F4-410E0501631E}" dt="2024-12-09T19:28:25.616" v="797" actId="1076"/>
          <ac:spMkLst>
            <pc:docMk/>
            <pc:sldMk cId="2673178835" sldId="293"/>
            <ac:spMk id="9" creationId="{B52EFE07-066F-B494-D450-816DD27C02D9}"/>
          </ac:spMkLst>
        </pc:spChg>
        <pc:spChg chg="mod ord">
          <ac:chgData name="Sanjurjo Barrio, Alicia (349B-Affiliate)" userId="97258808-7afd-451b-a707-8a569ee59dbc" providerId="ADAL" clId="{DD10C281-BA8E-47B1-B2F4-410E0501631E}" dt="2024-12-09T19:20:51.554" v="609" actId="166"/>
          <ac:spMkLst>
            <pc:docMk/>
            <pc:sldMk cId="2673178835" sldId="293"/>
            <ac:spMk id="10" creationId="{F6075BE8-7688-3B35-095C-FF621E68D61B}"/>
          </ac:spMkLst>
        </pc:spChg>
        <pc:spChg chg="mod">
          <ac:chgData name="Sanjurjo Barrio, Alicia (349B-Affiliate)" userId="97258808-7afd-451b-a707-8a569ee59dbc" providerId="ADAL" clId="{DD10C281-BA8E-47B1-B2F4-410E0501631E}" dt="2024-12-09T19:22:36.087" v="644" actId="1076"/>
          <ac:spMkLst>
            <pc:docMk/>
            <pc:sldMk cId="2673178835" sldId="293"/>
            <ac:spMk id="11" creationId="{CBFBD421-659F-DA91-7B41-B94CFD27B8F0}"/>
          </ac:spMkLst>
        </pc:spChg>
        <pc:spChg chg="del mod">
          <ac:chgData name="Sanjurjo Barrio, Alicia (349B-Affiliate)" userId="97258808-7afd-451b-a707-8a569ee59dbc" providerId="ADAL" clId="{DD10C281-BA8E-47B1-B2F4-410E0501631E}" dt="2024-12-09T19:08:09.937" v="180" actId="478"/>
          <ac:spMkLst>
            <pc:docMk/>
            <pc:sldMk cId="2673178835" sldId="293"/>
            <ac:spMk id="14" creationId="{0A94E662-86C6-B9B4-03FF-78D624D79E5B}"/>
          </ac:spMkLst>
        </pc:spChg>
        <pc:spChg chg="del mod">
          <ac:chgData name="Sanjurjo Barrio, Alicia (349B-Affiliate)" userId="97258808-7afd-451b-a707-8a569ee59dbc" providerId="ADAL" clId="{DD10C281-BA8E-47B1-B2F4-410E0501631E}" dt="2024-12-09T19:14:06.661" v="402" actId="478"/>
          <ac:spMkLst>
            <pc:docMk/>
            <pc:sldMk cId="2673178835" sldId="293"/>
            <ac:spMk id="17" creationId="{223BBB90-AF11-8D5D-8BA9-870D751229B2}"/>
          </ac:spMkLst>
        </pc:spChg>
        <pc:spChg chg="del">
          <ac:chgData name="Sanjurjo Barrio, Alicia (349B-Affiliate)" userId="97258808-7afd-451b-a707-8a569ee59dbc" providerId="ADAL" clId="{DD10C281-BA8E-47B1-B2F4-410E0501631E}" dt="2024-12-09T19:03:32.418" v="14" actId="478"/>
          <ac:spMkLst>
            <pc:docMk/>
            <pc:sldMk cId="2673178835" sldId="293"/>
            <ac:spMk id="21" creationId="{FE6407E1-73AE-076C-BFF9-15A888764548}"/>
          </ac:spMkLst>
        </pc:spChg>
        <pc:spChg chg="add mod">
          <ac:chgData name="Sanjurjo Barrio, Alicia (349B-Affiliate)" userId="97258808-7afd-451b-a707-8a569ee59dbc" providerId="ADAL" clId="{DD10C281-BA8E-47B1-B2F4-410E0501631E}" dt="2024-12-09T19:14:43.825" v="409" actId="1076"/>
          <ac:spMkLst>
            <pc:docMk/>
            <pc:sldMk cId="2673178835" sldId="293"/>
            <ac:spMk id="22" creationId="{C9232C75-5344-D7E5-BEBE-E4BE968C81C2}"/>
          </ac:spMkLst>
        </pc:spChg>
        <pc:spChg chg="add mod">
          <ac:chgData name="Sanjurjo Barrio, Alicia (349B-Affiliate)" userId="97258808-7afd-451b-a707-8a569ee59dbc" providerId="ADAL" clId="{DD10C281-BA8E-47B1-B2F4-410E0501631E}" dt="2024-12-09T19:15:12.146" v="415" actId="1076"/>
          <ac:spMkLst>
            <pc:docMk/>
            <pc:sldMk cId="2673178835" sldId="293"/>
            <ac:spMk id="23" creationId="{91FF33D9-C4FB-8587-A2C5-01F9095B898A}"/>
          </ac:spMkLst>
        </pc:spChg>
        <pc:spChg chg="add mod">
          <ac:chgData name="Sanjurjo Barrio, Alicia (349B-Affiliate)" userId="97258808-7afd-451b-a707-8a569ee59dbc" providerId="ADAL" clId="{DD10C281-BA8E-47B1-B2F4-410E0501631E}" dt="2024-12-09T19:16:06.570" v="456" actId="1076"/>
          <ac:spMkLst>
            <pc:docMk/>
            <pc:sldMk cId="2673178835" sldId="293"/>
            <ac:spMk id="24" creationId="{44AD4772-3B13-9D74-E4D7-60A786500B4E}"/>
          </ac:spMkLst>
        </pc:spChg>
        <pc:spChg chg="add mod">
          <ac:chgData name="Sanjurjo Barrio, Alicia (349B-Affiliate)" userId="97258808-7afd-451b-a707-8a569ee59dbc" providerId="ADAL" clId="{DD10C281-BA8E-47B1-B2F4-410E0501631E}" dt="2024-12-09T19:14:41.569" v="408" actId="1076"/>
          <ac:spMkLst>
            <pc:docMk/>
            <pc:sldMk cId="2673178835" sldId="293"/>
            <ac:spMk id="25" creationId="{D5F65600-1864-663F-1CD7-E56737EEAC06}"/>
          </ac:spMkLst>
        </pc:spChg>
        <pc:spChg chg="del mod">
          <ac:chgData name="Sanjurjo Barrio, Alicia (349B-Affiliate)" userId="97258808-7afd-451b-a707-8a569ee59dbc" providerId="ADAL" clId="{DD10C281-BA8E-47B1-B2F4-410E0501631E}" dt="2024-12-09T19:07:07.007" v="140" actId="478"/>
          <ac:spMkLst>
            <pc:docMk/>
            <pc:sldMk cId="2673178835" sldId="293"/>
            <ac:spMk id="26" creationId="{91291A2B-E51E-7CEB-9ADD-7FE148A72DAC}"/>
          </ac:spMkLst>
        </pc:spChg>
        <pc:spChg chg="add del mod">
          <ac:chgData name="Sanjurjo Barrio, Alicia (349B-Affiliate)" userId="97258808-7afd-451b-a707-8a569ee59dbc" providerId="ADAL" clId="{DD10C281-BA8E-47B1-B2F4-410E0501631E}" dt="2024-12-09T19:14:53.251" v="413" actId="478"/>
          <ac:spMkLst>
            <pc:docMk/>
            <pc:sldMk cId="2673178835" sldId="293"/>
            <ac:spMk id="27" creationId="{8D6F036A-1449-3F8C-B2C2-A8101D20BBA8}"/>
          </ac:spMkLst>
        </pc:spChg>
        <pc:spChg chg="add mod">
          <ac:chgData name="Sanjurjo Barrio, Alicia (349B-Affiliate)" userId="97258808-7afd-451b-a707-8a569ee59dbc" providerId="ADAL" clId="{DD10C281-BA8E-47B1-B2F4-410E0501631E}" dt="2024-12-09T19:16:06.570" v="456" actId="1076"/>
          <ac:spMkLst>
            <pc:docMk/>
            <pc:sldMk cId="2673178835" sldId="293"/>
            <ac:spMk id="28" creationId="{E03BC6F2-6459-2247-EC97-B2A9FCBFD1AD}"/>
          </ac:spMkLst>
        </pc:spChg>
        <pc:spChg chg="add mod">
          <ac:chgData name="Sanjurjo Barrio, Alicia (349B-Affiliate)" userId="97258808-7afd-451b-a707-8a569ee59dbc" providerId="ADAL" clId="{DD10C281-BA8E-47B1-B2F4-410E0501631E}" dt="2024-12-09T19:22:29.299" v="643" actId="1076"/>
          <ac:spMkLst>
            <pc:docMk/>
            <pc:sldMk cId="2673178835" sldId="293"/>
            <ac:spMk id="29" creationId="{CCBD0F66-700C-BB40-63EF-4CE5DC08FE95}"/>
          </ac:spMkLst>
        </pc:spChg>
        <pc:spChg chg="add mod">
          <ac:chgData name="Sanjurjo Barrio, Alicia (349B-Affiliate)" userId="97258808-7afd-451b-a707-8a569ee59dbc" providerId="ADAL" clId="{DD10C281-BA8E-47B1-B2F4-410E0501631E}" dt="2024-12-09T19:15:12.146" v="415" actId="1076"/>
          <ac:spMkLst>
            <pc:docMk/>
            <pc:sldMk cId="2673178835" sldId="293"/>
            <ac:spMk id="30" creationId="{19495CF4-8927-E3C9-FC62-91DCFD73FA13}"/>
          </ac:spMkLst>
        </pc:spChg>
        <pc:spChg chg="add mod">
          <ac:chgData name="Sanjurjo Barrio, Alicia (349B-Affiliate)" userId="97258808-7afd-451b-a707-8a569ee59dbc" providerId="ADAL" clId="{DD10C281-BA8E-47B1-B2F4-410E0501631E}" dt="2024-12-09T19:16:37.007" v="464" actId="20577"/>
          <ac:spMkLst>
            <pc:docMk/>
            <pc:sldMk cId="2673178835" sldId="293"/>
            <ac:spMk id="31" creationId="{5EF9A054-4736-5462-D3C1-5F91CC547477}"/>
          </ac:spMkLst>
        </pc:spChg>
        <pc:spChg chg="add mod">
          <ac:chgData name="Sanjurjo Barrio, Alicia (349B-Affiliate)" userId="97258808-7afd-451b-a707-8a569ee59dbc" providerId="ADAL" clId="{DD10C281-BA8E-47B1-B2F4-410E0501631E}" dt="2024-12-09T19:16:43.213" v="466" actId="1076"/>
          <ac:spMkLst>
            <pc:docMk/>
            <pc:sldMk cId="2673178835" sldId="293"/>
            <ac:spMk id="32" creationId="{68A4F682-4520-A539-A875-6FFB29B00263}"/>
          </ac:spMkLst>
        </pc:spChg>
        <pc:spChg chg="add mod">
          <ac:chgData name="Sanjurjo Barrio, Alicia (349B-Affiliate)" userId="97258808-7afd-451b-a707-8a569ee59dbc" providerId="ADAL" clId="{DD10C281-BA8E-47B1-B2F4-410E0501631E}" dt="2024-12-09T19:17:34.088" v="496" actId="1076"/>
          <ac:spMkLst>
            <pc:docMk/>
            <pc:sldMk cId="2673178835" sldId="293"/>
            <ac:spMk id="33" creationId="{44A87E36-CBAA-A6E1-CF8D-CFDA91A84328}"/>
          </ac:spMkLst>
        </pc:spChg>
        <pc:spChg chg="add mod">
          <ac:chgData name="Sanjurjo Barrio, Alicia (349B-Affiliate)" userId="97258808-7afd-451b-a707-8a569ee59dbc" providerId="ADAL" clId="{DD10C281-BA8E-47B1-B2F4-410E0501631E}" dt="2024-12-09T19:17:28.740" v="495" actId="1076"/>
          <ac:spMkLst>
            <pc:docMk/>
            <pc:sldMk cId="2673178835" sldId="293"/>
            <ac:spMk id="34" creationId="{1992DFC5-4F0E-E672-4E63-D8CB72F4EB9C}"/>
          </ac:spMkLst>
        </pc:spChg>
        <pc:spChg chg="del">
          <ac:chgData name="Sanjurjo Barrio, Alicia (349B-Affiliate)" userId="97258808-7afd-451b-a707-8a569ee59dbc" providerId="ADAL" clId="{DD10C281-BA8E-47B1-B2F4-410E0501631E}" dt="2024-12-09T19:03:44.346" v="19" actId="478"/>
          <ac:spMkLst>
            <pc:docMk/>
            <pc:sldMk cId="2673178835" sldId="293"/>
            <ac:spMk id="35" creationId="{B43ED1D2-AA85-F23F-D0D7-5098C02D4891}"/>
          </ac:spMkLst>
        </pc:spChg>
        <pc:spChg chg="add mod">
          <ac:chgData name="Sanjurjo Barrio, Alicia (349B-Affiliate)" userId="97258808-7afd-451b-a707-8a569ee59dbc" providerId="ADAL" clId="{DD10C281-BA8E-47B1-B2F4-410E0501631E}" dt="2024-12-09T19:20:48.799" v="608" actId="1076"/>
          <ac:spMkLst>
            <pc:docMk/>
            <pc:sldMk cId="2673178835" sldId="293"/>
            <ac:spMk id="37" creationId="{D76EBDC8-E05C-7B9D-04B3-AE71CD82DD47}"/>
          </ac:spMkLst>
        </pc:spChg>
        <pc:spChg chg="add del mod">
          <ac:chgData name="Sanjurjo Barrio, Alicia (349B-Affiliate)" userId="97258808-7afd-451b-a707-8a569ee59dbc" providerId="ADAL" clId="{DD10C281-BA8E-47B1-B2F4-410E0501631E}" dt="2024-12-09T19:21:02.122" v="612" actId="478"/>
          <ac:spMkLst>
            <pc:docMk/>
            <pc:sldMk cId="2673178835" sldId="293"/>
            <ac:spMk id="38" creationId="{809FCE91-0C37-EDA8-D6A5-740B5ACE9017}"/>
          </ac:spMkLst>
        </pc:spChg>
        <pc:spChg chg="add mod">
          <ac:chgData name="Sanjurjo Barrio, Alicia (349B-Affiliate)" userId="97258808-7afd-451b-a707-8a569ee59dbc" providerId="ADAL" clId="{DD10C281-BA8E-47B1-B2F4-410E0501631E}" dt="2024-12-09T19:27:01.451" v="724" actId="1076"/>
          <ac:spMkLst>
            <pc:docMk/>
            <pc:sldMk cId="2673178835" sldId="293"/>
            <ac:spMk id="39" creationId="{B6F491F5-3CAF-9A94-8DC1-123B7734030F}"/>
          </ac:spMkLst>
        </pc:spChg>
        <pc:spChg chg="del">
          <ac:chgData name="Sanjurjo Barrio, Alicia (349B-Affiliate)" userId="97258808-7afd-451b-a707-8a569ee59dbc" providerId="ADAL" clId="{DD10C281-BA8E-47B1-B2F4-410E0501631E}" dt="2024-12-09T19:03:35.261" v="15" actId="478"/>
          <ac:spMkLst>
            <pc:docMk/>
            <pc:sldMk cId="2673178835" sldId="293"/>
            <ac:spMk id="41" creationId="{4F42CB44-2D54-4578-60DC-9AB86DCDB27F}"/>
          </ac:spMkLst>
        </pc:spChg>
        <pc:spChg chg="add mod ord">
          <ac:chgData name="Sanjurjo Barrio, Alicia (349B-Affiliate)" userId="97258808-7afd-451b-a707-8a569ee59dbc" providerId="ADAL" clId="{DD10C281-BA8E-47B1-B2F4-410E0501631E}" dt="2024-12-09T19:26:34.606" v="723" actId="1076"/>
          <ac:spMkLst>
            <pc:docMk/>
            <pc:sldMk cId="2673178835" sldId="293"/>
            <ac:spMk id="45" creationId="{5602B081-7166-3754-0FCB-58FBAD8E20AC}"/>
          </ac:spMkLst>
        </pc:spChg>
        <pc:spChg chg="add mod">
          <ac:chgData name="Sanjurjo Barrio, Alicia (349B-Affiliate)" userId="97258808-7afd-451b-a707-8a569ee59dbc" providerId="ADAL" clId="{DD10C281-BA8E-47B1-B2F4-410E0501631E}" dt="2024-12-09T19:25:04.374" v="676" actId="113"/>
          <ac:spMkLst>
            <pc:docMk/>
            <pc:sldMk cId="2673178835" sldId="293"/>
            <ac:spMk id="48" creationId="{89D878B9-C1FF-FA37-89C2-5D19CF84D3E6}"/>
          </ac:spMkLst>
        </pc:spChg>
        <pc:spChg chg="add mod">
          <ac:chgData name="Sanjurjo Barrio, Alicia (349B-Affiliate)" userId="97258808-7afd-451b-a707-8a569ee59dbc" providerId="ADAL" clId="{DD10C281-BA8E-47B1-B2F4-410E0501631E}" dt="2024-12-09T19:28:15.955" v="796" actId="208"/>
          <ac:spMkLst>
            <pc:docMk/>
            <pc:sldMk cId="2673178835" sldId="293"/>
            <ac:spMk id="49" creationId="{99F2DD57-0C35-FD75-28CB-BDC3E769415B}"/>
          </ac:spMkLst>
        </pc:spChg>
        <pc:spChg chg="del">
          <ac:chgData name="Sanjurjo Barrio, Alicia (349B-Affiliate)" userId="97258808-7afd-451b-a707-8a569ee59dbc" providerId="ADAL" clId="{DD10C281-BA8E-47B1-B2F4-410E0501631E}" dt="2024-12-09T19:03:50.056" v="21" actId="478"/>
          <ac:spMkLst>
            <pc:docMk/>
            <pc:sldMk cId="2673178835" sldId="293"/>
            <ac:spMk id="54" creationId="{927A9A1C-E319-9C96-7A06-71EDACAE1424}"/>
          </ac:spMkLst>
        </pc:spChg>
        <pc:spChg chg="del mod">
          <ac:chgData name="Sanjurjo Barrio, Alicia (349B-Affiliate)" userId="97258808-7afd-451b-a707-8a569ee59dbc" providerId="ADAL" clId="{DD10C281-BA8E-47B1-B2F4-410E0501631E}" dt="2024-12-09T19:07:00.171" v="139" actId="478"/>
          <ac:spMkLst>
            <pc:docMk/>
            <pc:sldMk cId="2673178835" sldId="293"/>
            <ac:spMk id="55" creationId="{E20808CB-6E72-F83B-784E-F9C9DE7E0ABD}"/>
          </ac:spMkLst>
        </pc:spChg>
        <pc:spChg chg="del">
          <ac:chgData name="Sanjurjo Barrio, Alicia (349B-Affiliate)" userId="97258808-7afd-451b-a707-8a569ee59dbc" providerId="ADAL" clId="{DD10C281-BA8E-47B1-B2F4-410E0501631E}" dt="2024-12-09T19:03:46.358" v="20" actId="478"/>
          <ac:spMkLst>
            <pc:docMk/>
            <pc:sldMk cId="2673178835" sldId="293"/>
            <ac:spMk id="56" creationId="{BD1695AF-5A10-2845-23F8-49FC5CB9D613}"/>
          </ac:spMkLst>
        </pc:spChg>
        <pc:spChg chg="del">
          <ac:chgData name="Sanjurjo Barrio, Alicia (349B-Affiliate)" userId="97258808-7afd-451b-a707-8a569ee59dbc" providerId="ADAL" clId="{DD10C281-BA8E-47B1-B2F4-410E0501631E}" dt="2024-12-09T19:19:11.941" v="515" actId="478"/>
          <ac:spMkLst>
            <pc:docMk/>
            <pc:sldMk cId="2673178835" sldId="293"/>
            <ac:spMk id="61" creationId="{36FAA85C-85A2-D511-1FEF-EBBE82F710F4}"/>
          </ac:spMkLst>
        </pc:spChg>
        <pc:spChg chg="del mod">
          <ac:chgData name="Sanjurjo Barrio, Alicia (349B-Affiliate)" userId="97258808-7afd-451b-a707-8a569ee59dbc" providerId="ADAL" clId="{DD10C281-BA8E-47B1-B2F4-410E0501631E}" dt="2024-12-09T19:04:14.008" v="30" actId="478"/>
          <ac:spMkLst>
            <pc:docMk/>
            <pc:sldMk cId="2673178835" sldId="293"/>
            <ac:spMk id="71" creationId="{4C9DC86A-0F09-1535-B609-1818BB653999}"/>
          </ac:spMkLst>
        </pc:spChg>
        <pc:spChg chg="del">
          <ac:chgData name="Sanjurjo Barrio, Alicia (349B-Affiliate)" userId="97258808-7afd-451b-a707-8a569ee59dbc" providerId="ADAL" clId="{DD10C281-BA8E-47B1-B2F4-410E0501631E}" dt="2024-12-09T19:03:52.397" v="22" actId="478"/>
          <ac:spMkLst>
            <pc:docMk/>
            <pc:sldMk cId="2673178835" sldId="293"/>
            <ac:spMk id="76" creationId="{989FFD51-1971-3C4F-F247-7E9A4D8395D2}"/>
          </ac:spMkLst>
        </pc:spChg>
        <pc:spChg chg="del">
          <ac:chgData name="Sanjurjo Barrio, Alicia (349B-Affiliate)" userId="97258808-7afd-451b-a707-8a569ee59dbc" providerId="ADAL" clId="{DD10C281-BA8E-47B1-B2F4-410E0501631E}" dt="2024-12-09T19:04:22.948" v="34" actId="478"/>
          <ac:spMkLst>
            <pc:docMk/>
            <pc:sldMk cId="2673178835" sldId="293"/>
            <ac:spMk id="77" creationId="{30FF8176-6D01-A65C-4643-E7A6063B223D}"/>
          </ac:spMkLst>
        </pc:spChg>
        <pc:spChg chg="del">
          <ac:chgData name="Sanjurjo Barrio, Alicia (349B-Affiliate)" userId="97258808-7afd-451b-a707-8a569ee59dbc" providerId="ADAL" clId="{DD10C281-BA8E-47B1-B2F4-410E0501631E}" dt="2024-12-09T19:03:58.481" v="25" actId="478"/>
          <ac:spMkLst>
            <pc:docMk/>
            <pc:sldMk cId="2673178835" sldId="293"/>
            <ac:spMk id="81" creationId="{92BA997D-9787-CE87-F1DD-171D453A6093}"/>
          </ac:spMkLst>
        </pc:spChg>
        <pc:spChg chg="del mod">
          <ac:chgData name="Sanjurjo Barrio, Alicia (349B-Affiliate)" userId="97258808-7afd-451b-a707-8a569ee59dbc" providerId="ADAL" clId="{DD10C281-BA8E-47B1-B2F4-410E0501631E}" dt="2024-12-09T19:08:06.239" v="179" actId="478"/>
          <ac:spMkLst>
            <pc:docMk/>
            <pc:sldMk cId="2673178835" sldId="293"/>
            <ac:spMk id="98" creationId="{3BA4DD1E-0FC0-50BB-0021-7C3D1C186662}"/>
          </ac:spMkLst>
        </pc:spChg>
        <pc:spChg chg="del">
          <ac:chgData name="Sanjurjo Barrio, Alicia (349B-Affiliate)" userId="97258808-7afd-451b-a707-8a569ee59dbc" providerId="ADAL" clId="{DD10C281-BA8E-47B1-B2F4-410E0501631E}" dt="2024-12-09T19:09:51.771" v="265" actId="478"/>
          <ac:spMkLst>
            <pc:docMk/>
            <pc:sldMk cId="2673178835" sldId="293"/>
            <ac:spMk id="99" creationId="{27B7CD5C-6C7F-EAB8-F90F-887663BF9D88}"/>
          </ac:spMkLst>
        </pc:spChg>
        <pc:spChg chg="mod">
          <ac:chgData name="Sanjurjo Barrio, Alicia (349B-Affiliate)" userId="97258808-7afd-451b-a707-8a569ee59dbc" providerId="ADAL" clId="{DD10C281-BA8E-47B1-B2F4-410E0501631E}" dt="2024-12-09T19:27:20.520" v="730" actId="1076"/>
          <ac:spMkLst>
            <pc:docMk/>
            <pc:sldMk cId="2673178835" sldId="293"/>
            <ac:spMk id="107" creationId="{246D2DD8-6812-4069-D7EB-76D52D7DD1E6}"/>
          </ac:spMkLst>
        </pc:spChg>
        <pc:cxnChg chg="del mod">
          <ac:chgData name="Sanjurjo Barrio, Alicia (349B-Affiliate)" userId="97258808-7afd-451b-a707-8a569ee59dbc" providerId="ADAL" clId="{DD10C281-BA8E-47B1-B2F4-410E0501631E}" dt="2024-12-09T19:03:03.829" v="1" actId="478"/>
          <ac:cxnSpMkLst>
            <pc:docMk/>
            <pc:sldMk cId="2673178835" sldId="293"/>
            <ac:cxnSpMk id="16" creationId="{089A191E-D016-3500-2211-B45F208711AA}"/>
          </ac:cxnSpMkLst>
        </pc:cxnChg>
        <pc:cxnChg chg="del mod">
          <ac:chgData name="Sanjurjo Barrio, Alicia (349B-Affiliate)" userId="97258808-7afd-451b-a707-8a569ee59dbc" providerId="ADAL" clId="{DD10C281-BA8E-47B1-B2F4-410E0501631E}" dt="2024-12-09T19:03:26.457" v="8" actId="478"/>
          <ac:cxnSpMkLst>
            <pc:docMk/>
            <pc:sldMk cId="2673178835" sldId="293"/>
            <ac:cxnSpMk id="18" creationId="{BEA9153B-376C-DBCE-373D-2986EE611F78}"/>
          </ac:cxnSpMkLst>
        </pc:cxnChg>
        <pc:cxnChg chg="del mod">
          <ac:chgData name="Sanjurjo Barrio, Alicia (349B-Affiliate)" userId="97258808-7afd-451b-a707-8a569ee59dbc" providerId="ADAL" clId="{DD10C281-BA8E-47B1-B2F4-410E0501631E}" dt="2024-12-09T19:04:06.902" v="27" actId="478"/>
          <ac:cxnSpMkLst>
            <pc:docMk/>
            <pc:sldMk cId="2673178835" sldId="293"/>
            <ac:cxnSpMk id="36" creationId="{FFB98881-7B40-11DE-CD0D-C4461FBA054A}"/>
          </ac:cxnSpMkLst>
        </pc:cxnChg>
        <pc:cxnChg chg="add mod">
          <ac:chgData name="Sanjurjo Barrio, Alicia (349B-Affiliate)" userId="97258808-7afd-451b-a707-8a569ee59dbc" providerId="ADAL" clId="{DD10C281-BA8E-47B1-B2F4-410E0501631E}" dt="2024-12-09T19:24:22.451" v="657" actId="1076"/>
          <ac:cxnSpMkLst>
            <pc:docMk/>
            <pc:sldMk cId="2673178835" sldId="293"/>
            <ac:cxnSpMk id="42" creationId="{ACB4D045-1F17-5C6C-4178-06BEE2C9216F}"/>
          </ac:cxnSpMkLst>
        </pc:cxnChg>
        <pc:cxnChg chg="del mod">
          <ac:chgData name="Sanjurjo Barrio, Alicia (349B-Affiliate)" userId="97258808-7afd-451b-a707-8a569ee59dbc" providerId="ADAL" clId="{DD10C281-BA8E-47B1-B2F4-410E0501631E}" dt="2024-12-09T19:03:41.382" v="18" actId="478"/>
          <ac:cxnSpMkLst>
            <pc:docMk/>
            <pc:sldMk cId="2673178835" sldId="293"/>
            <ac:cxnSpMk id="46" creationId="{3FC4047B-31E8-FF5E-D602-97A1B881D1F6}"/>
          </ac:cxnSpMkLst>
        </pc:cxnChg>
        <pc:cxnChg chg="del mod">
          <ac:chgData name="Sanjurjo Barrio, Alicia (349B-Affiliate)" userId="97258808-7afd-451b-a707-8a569ee59dbc" providerId="ADAL" clId="{DD10C281-BA8E-47B1-B2F4-410E0501631E}" dt="2024-12-09T19:04:25.442" v="35" actId="478"/>
          <ac:cxnSpMkLst>
            <pc:docMk/>
            <pc:sldMk cId="2673178835" sldId="293"/>
            <ac:cxnSpMk id="72" creationId="{E33AD8B3-4A92-290C-C61D-6C50B6B13230}"/>
          </ac:cxnSpMkLst>
        </pc:cxnChg>
        <pc:cxnChg chg="del mod">
          <ac:chgData name="Sanjurjo Barrio, Alicia (349B-Affiliate)" userId="97258808-7afd-451b-a707-8a569ee59dbc" providerId="ADAL" clId="{DD10C281-BA8E-47B1-B2F4-410E0501631E}" dt="2024-12-09T19:04:18.477" v="32" actId="478"/>
          <ac:cxnSpMkLst>
            <pc:docMk/>
            <pc:sldMk cId="2673178835" sldId="293"/>
            <ac:cxnSpMk id="123" creationId="{2B2CF80A-3441-3F8D-FE59-B23FB55B7C0E}"/>
          </ac:cxnSpMkLst>
        </pc:cxnChg>
        <pc:cxnChg chg="del mod">
          <ac:chgData name="Sanjurjo Barrio, Alicia (349B-Affiliate)" userId="97258808-7afd-451b-a707-8a569ee59dbc" providerId="ADAL" clId="{DD10C281-BA8E-47B1-B2F4-410E0501631E}" dt="2024-12-09T19:03:55.746" v="24" actId="478"/>
          <ac:cxnSpMkLst>
            <pc:docMk/>
            <pc:sldMk cId="2673178835" sldId="293"/>
            <ac:cxnSpMk id="131" creationId="{24E5AEED-7A5A-7B39-2C18-919410348662}"/>
          </ac:cxnSpMkLst>
        </pc:cxnChg>
        <pc:cxnChg chg="del mod">
          <ac:chgData name="Sanjurjo Barrio, Alicia (349B-Affiliate)" userId="97258808-7afd-451b-a707-8a569ee59dbc" providerId="ADAL" clId="{DD10C281-BA8E-47B1-B2F4-410E0501631E}" dt="2024-12-09T19:03:54.307" v="23" actId="478"/>
          <ac:cxnSpMkLst>
            <pc:docMk/>
            <pc:sldMk cId="2673178835" sldId="293"/>
            <ac:cxnSpMk id="134" creationId="{9369EDFB-8719-7535-B956-783488C94AE4}"/>
          </ac:cxnSpMkLst>
        </pc:cxnChg>
        <pc:cxnChg chg="del mod">
          <ac:chgData name="Sanjurjo Barrio, Alicia (349B-Affiliate)" userId="97258808-7afd-451b-a707-8a569ee59dbc" providerId="ADAL" clId="{DD10C281-BA8E-47B1-B2F4-410E0501631E}" dt="2024-12-09T19:04:20.744" v="33" actId="478"/>
          <ac:cxnSpMkLst>
            <pc:docMk/>
            <pc:sldMk cId="2673178835" sldId="293"/>
            <ac:cxnSpMk id="145" creationId="{4404CD81-243B-8676-890C-E0AD4849D363}"/>
          </ac:cxnSpMkLst>
        </pc:cxnChg>
        <pc:cxnChg chg="del">
          <ac:chgData name="Sanjurjo Barrio, Alicia (349B-Affiliate)" userId="97258808-7afd-451b-a707-8a569ee59dbc" providerId="ADAL" clId="{DD10C281-BA8E-47B1-B2F4-410E0501631E}" dt="2024-12-09T19:04:04.454" v="26" actId="478"/>
          <ac:cxnSpMkLst>
            <pc:docMk/>
            <pc:sldMk cId="2673178835" sldId="293"/>
            <ac:cxnSpMk id="151" creationId="{B02A4277-80C1-1115-B15A-937DA3A43387}"/>
          </ac:cxnSpMkLst>
        </pc:cxnChg>
        <pc:cxnChg chg="del mod">
          <ac:chgData name="Sanjurjo Barrio, Alicia (349B-Affiliate)" userId="97258808-7afd-451b-a707-8a569ee59dbc" providerId="ADAL" clId="{DD10C281-BA8E-47B1-B2F4-410E0501631E}" dt="2024-12-09T19:04:08.881" v="28" actId="478"/>
          <ac:cxnSpMkLst>
            <pc:docMk/>
            <pc:sldMk cId="2673178835" sldId="293"/>
            <ac:cxnSpMk id="166" creationId="{ED8E3695-7AB7-CCD2-A531-41D7D448384B}"/>
          </ac:cxnSpMkLst>
        </pc:cxnChg>
        <pc:cxnChg chg="del mod">
          <ac:chgData name="Sanjurjo Barrio, Alicia (349B-Affiliate)" userId="97258808-7afd-451b-a707-8a569ee59dbc" providerId="ADAL" clId="{DD10C281-BA8E-47B1-B2F4-410E0501631E}" dt="2024-12-09T19:03:39.630" v="17" actId="478"/>
          <ac:cxnSpMkLst>
            <pc:docMk/>
            <pc:sldMk cId="2673178835" sldId="293"/>
            <ac:cxnSpMk id="172" creationId="{8C3A8F99-2FC1-54B5-B147-07FE9C2C6543}"/>
          </ac:cxnSpMkLst>
        </pc:cxnChg>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pChg chg="mod">
          <ac:chgData name="Sanjurjo Barrio, Alicia (349B-Affiliate)" userId="97258808-7afd-451b-a707-8a569ee59dbc" providerId="ADAL" clId="{DD10C281-BA8E-47B1-B2F4-410E0501631E}" dt="2024-12-09T19:56:55.495" v="1112" actId="1076"/>
          <ac:spMkLst>
            <pc:docMk/>
            <pc:sldMk cId="3283563692" sldId="294"/>
            <ac:spMk id="3" creationId="{619933AD-E1ED-7AC0-2FD9-56EC18DF2AFA}"/>
          </ac:spMkLst>
        </pc:spChg>
        <pc:spChg chg="del mod">
          <ac:chgData name="Sanjurjo Barrio, Alicia (349B-Affiliate)" userId="97258808-7afd-451b-a707-8a569ee59dbc" providerId="ADAL" clId="{DD10C281-BA8E-47B1-B2F4-410E0501631E}" dt="2024-12-09T19:50:11.851" v="1014" actId="478"/>
          <ac:spMkLst>
            <pc:docMk/>
            <pc:sldMk cId="3283563692" sldId="294"/>
            <ac:spMk id="5" creationId="{7DF1796A-6DEF-F672-A366-C800D081EB0F}"/>
          </ac:spMkLst>
        </pc:spChg>
        <pc:spChg chg="mod">
          <ac:chgData name="Sanjurjo Barrio, Alicia (349B-Affiliate)" userId="97258808-7afd-451b-a707-8a569ee59dbc" providerId="ADAL" clId="{DD10C281-BA8E-47B1-B2F4-410E0501631E}" dt="2024-12-09T19:54:53.360" v="1083" actId="1076"/>
          <ac:spMkLst>
            <pc:docMk/>
            <pc:sldMk cId="3283563692" sldId="294"/>
            <ac:spMk id="6" creationId="{ADE3C360-A392-4D39-DB7C-B3B808D894B3}"/>
          </ac:spMkLst>
        </pc:spChg>
        <pc:spChg chg="mod">
          <ac:chgData name="Sanjurjo Barrio, Alicia (349B-Affiliate)" userId="97258808-7afd-451b-a707-8a569ee59dbc" providerId="ADAL" clId="{DD10C281-BA8E-47B1-B2F4-410E0501631E}" dt="2024-12-09T19:54:53.360" v="1083" actId="1076"/>
          <ac:spMkLst>
            <pc:docMk/>
            <pc:sldMk cId="3283563692" sldId="294"/>
            <ac:spMk id="7" creationId="{56E6869A-3F49-5A26-9D62-F421437DCBEA}"/>
          </ac:spMkLst>
        </pc:spChg>
        <pc:spChg chg="mod">
          <ac:chgData name="Sanjurjo Barrio, Alicia (349B-Affiliate)" userId="97258808-7afd-451b-a707-8a569ee59dbc" providerId="ADAL" clId="{DD10C281-BA8E-47B1-B2F4-410E0501631E}" dt="2024-12-09T19:54:53.360" v="1083" actId="1076"/>
          <ac:spMkLst>
            <pc:docMk/>
            <pc:sldMk cId="3283563692" sldId="294"/>
            <ac:spMk id="8" creationId="{CB507B93-0020-FBF3-E829-E4BE442C689D}"/>
          </ac:spMkLst>
        </pc:spChg>
        <pc:spChg chg="mod ord">
          <ac:chgData name="Sanjurjo Barrio, Alicia (349B-Affiliate)" userId="97258808-7afd-451b-a707-8a569ee59dbc" providerId="ADAL" clId="{DD10C281-BA8E-47B1-B2F4-410E0501631E}" dt="2024-12-09T19:57:22.670" v="1123" actId="1076"/>
          <ac:spMkLst>
            <pc:docMk/>
            <pc:sldMk cId="3283563692" sldId="294"/>
            <ac:spMk id="9" creationId="{B52EFE07-066F-B494-D450-816DD27C02D9}"/>
          </ac:spMkLst>
        </pc:spChg>
        <pc:spChg chg="mod">
          <ac:chgData name="Sanjurjo Barrio, Alicia (349B-Affiliate)" userId="97258808-7afd-451b-a707-8a569ee59dbc" providerId="ADAL" clId="{DD10C281-BA8E-47B1-B2F4-410E0501631E}" dt="2024-12-09T19:56:46.217" v="1110" actId="1076"/>
          <ac:spMkLst>
            <pc:docMk/>
            <pc:sldMk cId="3283563692" sldId="294"/>
            <ac:spMk id="10" creationId="{F6075BE8-7688-3B35-095C-FF621E68D61B}"/>
          </ac:spMkLst>
        </pc:spChg>
        <pc:spChg chg="mod ord">
          <ac:chgData name="Sanjurjo Barrio, Alicia (349B-Affiliate)" userId="97258808-7afd-451b-a707-8a569ee59dbc" providerId="ADAL" clId="{DD10C281-BA8E-47B1-B2F4-410E0501631E}" dt="2024-12-09T19:56:40.604" v="1108" actId="166"/>
          <ac:spMkLst>
            <pc:docMk/>
            <pc:sldMk cId="3283563692" sldId="294"/>
            <ac:spMk id="11" creationId="{CBFBD421-659F-DA91-7B41-B94CFD27B8F0}"/>
          </ac:spMkLst>
        </pc:spChg>
        <pc:spChg chg="mod">
          <ac:chgData name="Sanjurjo Barrio, Alicia (349B-Affiliate)" userId="97258808-7afd-451b-a707-8a569ee59dbc" providerId="ADAL" clId="{DD10C281-BA8E-47B1-B2F4-410E0501631E}" dt="2024-12-09T19:54:53.360" v="1083" actId="1076"/>
          <ac:spMkLst>
            <pc:docMk/>
            <pc:sldMk cId="3283563692" sldId="294"/>
            <ac:spMk id="22" creationId="{C9232C75-5344-D7E5-BEBE-E4BE968C81C2}"/>
          </ac:spMkLst>
        </pc:spChg>
        <pc:spChg chg="mod">
          <ac:chgData name="Sanjurjo Barrio, Alicia (349B-Affiliate)" userId="97258808-7afd-451b-a707-8a569ee59dbc" providerId="ADAL" clId="{DD10C281-BA8E-47B1-B2F4-410E0501631E}" dt="2024-12-09T19:54:53.360" v="1083" actId="1076"/>
          <ac:spMkLst>
            <pc:docMk/>
            <pc:sldMk cId="3283563692" sldId="294"/>
            <ac:spMk id="23" creationId="{91FF33D9-C4FB-8587-A2C5-01F9095B898A}"/>
          </ac:spMkLst>
        </pc:spChg>
        <pc:spChg chg="mod">
          <ac:chgData name="Sanjurjo Barrio, Alicia (349B-Affiliate)" userId="97258808-7afd-451b-a707-8a569ee59dbc" providerId="ADAL" clId="{DD10C281-BA8E-47B1-B2F4-410E0501631E}" dt="2024-12-09T19:54:53.360" v="1083" actId="1076"/>
          <ac:spMkLst>
            <pc:docMk/>
            <pc:sldMk cId="3283563692" sldId="294"/>
            <ac:spMk id="24" creationId="{44AD4772-3B13-9D74-E4D7-60A786500B4E}"/>
          </ac:spMkLst>
        </pc:spChg>
        <pc:spChg chg="mod">
          <ac:chgData name="Sanjurjo Barrio, Alicia (349B-Affiliate)" userId="97258808-7afd-451b-a707-8a569ee59dbc" providerId="ADAL" clId="{DD10C281-BA8E-47B1-B2F4-410E0501631E}" dt="2024-12-09T19:54:53.360" v="1083" actId="1076"/>
          <ac:spMkLst>
            <pc:docMk/>
            <pc:sldMk cId="3283563692" sldId="294"/>
            <ac:spMk id="25" creationId="{D5F65600-1864-663F-1CD7-E56737EEAC06}"/>
          </ac:spMkLst>
        </pc:spChg>
        <pc:spChg chg="mod">
          <ac:chgData name="Sanjurjo Barrio, Alicia (349B-Affiliate)" userId="97258808-7afd-451b-a707-8a569ee59dbc" providerId="ADAL" clId="{DD10C281-BA8E-47B1-B2F4-410E0501631E}" dt="2024-12-09T19:54:53.360" v="1083" actId="1076"/>
          <ac:spMkLst>
            <pc:docMk/>
            <pc:sldMk cId="3283563692" sldId="294"/>
            <ac:spMk id="28" creationId="{E03BC6F2-6459-2247-EC97-B2A9FCBFD1AD}"/>
          </ac:spMkLst>
        </pc:spChg>
        <pc:spChg chg="mod">
          <ac:chgData name="Sanjurjo Barrio, Alicia (349B-Affiliate)" userId="97258808-7afd-451b-a707-8a569ee59dbc" providerId="ADAL" clId="{DD10C281-BA8E-47B1-B2F4-410E0501631E}" dt="2024-12-09T19:56:10.649" v="1099" actId="1076"/>
          <ac:spMkLst>
            <pc:docMk/>
            <pc:sldMk cId="3283563692" sldId="294"/>
            <ac:spMk id="29" creationId="{CCBD0F66-700C-BB40-63EF-4CE5DC08FE95}"/>
          </ac:spMkLst>
        </pc:spChg>
        <pc:spChg chg="mod">
          <ac:chgData name="Sanjurjo Barrio, Alicia (349B-Affiliate)" userId="97258808-7afd-451b-a707-8a569ee59dbc" providerId="ADAL" clId="{DD10C281-BA8E-47B1-B2F4-410E0501631E}" dt="2024-12-09T19:54:53.360" v="1083" actId="1076"/>
          <ac:spMkLst>
            <pc:docMk/>
            <pc:sldMk cId="3283563692" sldId="294"/>
            <ac:spMk id="30" creationId="{19495CF4-8927-E3C9-FC62-91DCFD73FA13}"/>
          </ac:spMkLst>
        </pc:spChg>
        <pc:spChg chg="mod">
          <ac:chgData name="Sanjurjo Barrio, Alicia (349B-Affiliate)" userId="97258808-7afd-451b-a707-8a569ee59dbc" providerId="ADAL" clId="{DD10C281-BA8E-47B1-B2F4-410E0501631E}" dt="2024-12-09T19:54:53.360" v="1083" actId="1076"/>
          <ac:spMkLst>
            <pc:docMk/>
            <pc:sldMk cId="3283563692" sldId="294"/>
            <ac:spMk id="31" creationId="{5EF9A054-4736-5462-D3C1-5F91CC547477}"/>
          </ac:spMkLst>
        </pc:spChg>
        <pc:spChg chg="mod">
          <ac:chgData name="Sanjurjo Barrio, Alicia (349B-Affiliate)" userId="97258808-7afd-451b-a707-8a569ee59dbc" providerId="ADAL" clId="{DD10C281-BA8E-47B1-B2F4-410E0501631E}" dt="2024-12-09T19:54:53.360" v="1083" actId="1076"/>
          <ac:spMkLst>
            <pc:docMk/>
            <pc:sldMk cId="3283563692" sldId="294"/>
            <ac:spMk id="32" creationId="{68A4F682-4520-A539-A875-6FFB29B00263}"/>
          </ac:spMkLst>
        </pc:spChg>
        <pc:spChg chg="mod">
          <ac:chgData name="Sanjurjo Barrio, Alicia (349B-Affiliate)" userId="97258808-7afd-451b-a707-8a569ee59dbc" providerId="ADAL" clId="{DD10C281-BA8E-47B1-B2F4-410E0501631E}" dt="2024-12-09T19:54:53.360" v="1083" actId="1076"/>
          <ac:spMkLst>
            <pc:docMk/>
            <pc:sldMk cId="3283563692" sldId="294"/>
            <ac:spMk id="33" creationId="{44A87E36-CBAA-A6E1-CF8D-CFDA91A84328}"/>
          </ac:spMkLst>
        </pc:spChg>
        <pc:spChg chg="mod">
          <ac:chgData name="Sanjurjo Barrio, Alicia (349B-Affiliate)" userId="97258808-7afd-451b-a707-8a569ee59dbc" providerId="ADAL" clId="{DD10C281-BA8E-47B1-B2F4-410E0501631E}" dt="2024-12-09T19:54:53.360" v="1083" actId="1076"/>
          <ac:spMkLst>
            <pc:docMk/>
            <pc:sldMk cId="3283563692" sldId="294"/>
            <ac:spMk id="34" creationId="{1992DFC5-4F0E-E672-4E63-D8CB72F4EB9C}"/>
          </ac:spMkLst>
        </pc:spChg>
        <pc:spChg chg="mod">
          <ac:chgData name="Sanjurjo Barrio, Alicia (349B-Affiliate)" userId="97258808-7afd-451b-a707-8a569ee59dbc" providerId="ADAL" clId="{DD10C281-BA8E-47B1-B2F4-410E0501631E}" dt="2024-12-09T19:56:43.339" v="1109" actId="1076"/>
          <ac:spMkLst>
            <pc:docMk/>
            <pc:sldMk cId="3283563692" sldId="294"/>
            <ac:spMk id="37" creationId="{D76EBDC8-E05C-7B9D-04B3-AE71CD82DD47}"/>
          </ac:spMkLst>
        </pc:spChg>
        <pc:spChg chg="mod">
          <ac:chgData name="Sanjurjo Barrio, Alicia (349B-Affiliate)" userId="97258808-7afd-451b-a707-8a569ee59dbc" providerId="ADAL" clId="{DD10C281-BA8E-47B1-B2F4-410E0501631E}" dt="2024-12-09T19:54:53.360" v="1083" actId="1076"/>
          <ac:spMkLst>
            <pc:docMk/>
            <pc:sldMk cId="3283563692" sldId="294"/>
            <ac:spMk id="39" creationId="{B6F491F5-3CAF-9A94-8DC1-123B7734030F}"/>
          </ac:spMkLst>
        </pc:spChg>
        <pc:spChg chg="del mod">
          <ac:chgData name="Sanjurjo Barrio, Alicia (349B-Affiliate)" userId="97258808-7afd-451b-a707-8a569ee59dbc" providerId="ADAL" clId="{DD10C281-BA8E-47B1-B2F4-410E0501631E}" dt="2024-12-09T19:50:13.916" v="1015" actId="478"/>
          <ac:spMkLst>
            <pc:docMk/>
            <pc:sldMk cId="3283563692" sldId="294"/>
            <ac:spMk id="45" creationId="{5602B081-7166-3754-0FCB-58FBAD8E20AC}"/>
          </ac:spMkLst>
        </pc:spChg>
        <pc:spChg chg="mod">
          <ac:chgData name="Sanjurjo Barrio, Alicia (349B-Affiliate)" userId="97258808-7afd-451b-a707-8a569ee59dbc" providerId="ADAL" clId="{DD10C281-BA8E-47B1-B2F4-410E0501631E}" dt="2024-12-09T20:15:12.609" v="2486" actId="20577"/>
          <ac:spMkLst>
            <pc:docMk/>
            <pc:sldMk cId="3283563692" sldId="294"/>
            <ac:spMk id="48" creationId="{89D878B9-C1FF-FA37-89C2-5D19CF84D3E6}"/>
          </ac:spMkLst>
        </pc:spChg>
        <pc:spChg chg="mod">
          <ac:chgData name="Sanjurjo Barrio, Alicia (349B-Affiliate)" userId="97258808-7afd-451b-a707-8a569ee59dbc" providerId="ADAL" clId="{DD10C281-BA8E-47B1-B2F4-410E0501631E}" dt="2024-12-09T19:57:20.997" v="1122" actId="1076"/>
          <ac:spMkLst>
            <pc:docMk/>
            <pc:sldMk cId="3283563692" sldId="294"/>
            <ac:spMk id="49" creationId="{99F2DD57-0C35-FD75-28CB-BDC3E769415B}"/>
          </ac:spMkLst>
        </pc:spChg>
        <pc:spChg chg="add mod">
          <ac:chgData name="Sanjurjo Barrio, Alicia (349B-Affiliate)" userId="97258808-7afd-451b-a707-8a569ee59dbc" providerId="ADAL" clId="{DD10C281-BA8E-47B1-B2F4-410E0501631E}" dt="2024-12-09T19:57:14.361" v="1121" actId="14100"/>
          <ac:spMkLst>
            <pc:docMk/>
            <pc:sldMk cId="3283563692" sldId="294"/>
            <ac:spMk id="59" creationId="{2E3AEACC-C454-03DE-38A8-CD5F79B9CE64}"/>
          </ac:spMkLst>
        </pc:spChg>
        <pc:spChg chg="add mod">
          <ac:chgData name="Sanjurjo Barrio, Alicia (349B-Affiliate)" userId="97258808-7afd-451b-a707-8a569ee59dbc" providerId="ADAL" clId="{DD10C281-BA8E-47B1-B2F4-410E0501631E}" dt="2024-12-09T19:57:05.416" v="1114" actId="1076"/>
          <ac:spMkLst>
            <pc:docMk/>
            <pc:sldMk cId="3283563692" sldId="294"/>
            <ac:spMk id="60" creationId="{9ED836F2-C827-EA31-7FD6-267A8C0360B9}"/>
          </ac:spMkLst>
        </pc:spChg>
        <pc:spChg chg="mod">
          <ac:chgData name="Sanjurjo Barrio, Alicia (349B-Affiliate)" userId="97258808-7afd-451b-a707-8a569ee59dbc" providerId="ADAL" clId="{DD10C281-BA8E-47B1-B2F4-410E0501631E}" dt="2024-12-09T19:56:58.090" v="1113" actId="1076"/>
          <ac:spMkLst>
            <pc:docMk/>
            <pc:sldMk cId="3283563692" sldId="294"/>
            <ac:spMk id="107" creationId="{246D2DD8-6812-4069-D7EB-76D52D7DD1E6}"/>
          </ac:spMkLst>
        </pc:spChg>
        <pc:cxnChg chg="add mod">
          <ac:chgData name="Sanjurjo Barrio, Alicia (349B-Affiliate)" userId="97258808-7afd-451b-a707-8a569ee59dbc" providerId="ADAL" clId="{DD10C281-BA8E-47B1-B2F4-410E0501631E}" dt="2024-12-09T19:54:53.360" v="1083" actId="1076"/>
          <ac:cxnSpMkLst>
            <pc:docMk/>
            <pc:sldMk cId="3283563692" sldId="294"/>
            <ac:cxnSpMk id="12" creationId="{8945326D-F8DA-E35A-686C-F876030DA013}"/>
          </ac:cxnSpMkLst>
        </pc:cxnChg>
        <pc:cxnChg chg="add mod">
          <ac:chgData name="Sanjurjo Barrio, Alicia (349B-Affiliate)" userId="97258808-7afd-451b-a707-8a569ee59dbc" providerId="ADAL" clId="{DD10C281-BA8E-47B1-B2F4-410E0501631E}" dt="2024-12-09T19:54:53.360" v="1083" actId="1076"/>
          <ac:cxnSpMkLst>
            <pc:docMk/>
            <pc:sldMk cId="3283563692" sldId="294"/>
            <ac:cxnSpMk id="14" creationId="{465869CF-3858-039F-2AE2-8811FC8140EE}"/>
          </ac:cxnSpMkLst>
        </pc:cxnChg>
        <pc:cxnChg chg="add mod">
          <ac:chgData name="Sanjurjo Barrio, Alicia (349B-Affiliate)" userId="97258808-7afd-451b-a707-8a569ee59dbc" providerId="ADAL" clId="{DD10C281-BA8E-47B1-B2F4-410E0501631E}" dt="2024-12-09T19:54:53.360" v="1083" actId="1076"/>
          <ac:cxnSpMkLst>
            <pc:docMk/>
            <pc:sldMk cId="3283563692" sldId="294"/>
            <ac:cxnSpMk id="18" creationId="{A703097D-BD4E-C026-FDA5-56A29786BE87}"/>
          </ac:cxnSpMkLst>
        </pc:cxnChg>
        <pc:cxnChg chg="add mod">
          <ac:chgData name="Sanjurjo Barrio, Alicia (349B-Affiliate)" userId="97258808-7afd-451b-a707-8a569ee59dbc" providerId="ADAL" clId="{DD10C281-BA8E-47B1-B2F4-410E0501631E}" dt="2024-12-09T19:54:53.360" v="1083" actId="1076"/>
          <ac:cxnSpMkLst>
            <pc:docMk/>
            <pc:sldMk cId="3283563692" sldId="294"/>
            <ac:cxnSpMk id="21" creationId="{2C7DB712-4827-4BB6-4F40-E23D6FEBABE5}"/>
          </ac:cxnSpMkLst>
        </pc:cxnChg>
        <pc:cxnChg chg="del">
          <ac:chgData name="Sanjurjo Barrio, Alicia (349B-Affiliate)" userId="97258808-7afd-451b-a707-8a569ee59dbc" providerId="ADAL" clId="{DD10C281-BA8E-47B1-B2F4-410E0501631E}" dt="2024-12-09T19:29:31.602" v="811" actId="478"/>
          <ac:cxnSpMkLst>
            <pc:docMk/>
            <pc:sldMk cId="3283563692" sldId="294"/>
            <ac:cxnSpMk id="42" creationId="{ACB4D045-1F17-5C6C-4178-06BEE2C9216F}"/>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43" creationId="{22542980-7B23-4162-1E46-EC277F24C2EF}"/>
          </ac:cxnSpMkLst>
        </pc:cxnChg>
        <pc:cxnChg chg="add del mod">
          <ac:chgData name="Sanjurjo Barrio, Alicia (349B-Affiliate)" userId="97258808-7afd-451b-a707-8a569ee59dbc" providerId="ADAL" clId="{DD10C281-BA8E-47B1-B2F4-410E0501631E}" dt="2024-12-09T19:51:09.049" v="1030" actId="478"/>
          <ac:cxnSpMkLst>
            <pc:docMk/>
            <pc:sldMk cId="3283563692" sldId="294"/>
            <ac:cxnSpMk id="47" creationId="{31F654AF-3537-BB47-AC09-534786BC646B}"/>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52" creationId="{51C05597-0DF9-BD55-B6DF-145266E5A197}"/>
          </ac:cxnSpMkLst>
        </pc:cxnChg>
        <pc:cxnChg chg="add del mod">
          <ac:chgData name="Sanjurjo Barrio, Alicia (349B-Affiliate)" userId="97258808-7afd-451b-a707-8a569ee59dbc" providerId="ADAL" clId="{DD10C281-BA8E-47B1-B2F4-410E0501631E}" dt="2024-12-09T19:51:11.441" v="1031" actId="478"/>
          <ac:cxnSpMkLst>
            <pc:docMk/>
            <pc:sldMk cId="3283563692" sldId="294"/>
            <ac:cxnSpMk id="55" creationId="{5F2BE470-BA99-9A60-68D7-ACD3FC7B624B}"/>
          </ac:cxnSpMkLst>
        </pc:cxnChg>
        <pc:cxnChg chg="add mod">
          <ac:chgData name="Sanjurjo Barrio, Alicia (349B-Affiliate)" userId="97258808-7afd-451b-a707-8a569ee59dbc" providerId="ADAL" clId="{DD10C281-BA8E-47B1-B2F4-410E0501631E}" dt="2024-12-09T19:56:10.649" v="1099" actId="1076"/>
          <ac:cxnSpMkLst>
            <pc:docMk/>
            <pc:sldMk cId="3283563692" sldId="294"/>
            <ac:cxnSpMk id="67" creationId="{68308EC5-5A0E-3676-12A4-245FD2A6CFA4}"/>
          </ac:cxnSpMkLst>
        </pc:cxnChg>
        <pc:cxnChg chg="add mod">
          <ac:chgData name="Sanjurjo Barrio, Alicia (349B-Affiliate)" userId="97258808-7afd-451b-a707-8a569ee59dbc" providerId="ADAL" clId="{DD10C281-BA8E-47B1-B2F4-410E0501631E}" dt="2024-12-09T19:56:58.090" v="1113" actId="1076"/>
          <ac:cxnSpMkLst>
            <pc:docMk/>
            <pc:sldMk cId="3283563692" sldId="294"/>
            <ac:cxnSpMk id="74" creationId="{BC6B2A86-5B7A-3BB3-4B0C-4E8E1DD3BACF}"/>
          </ac:cxnSpMkLst>
        </pc:cxnChg>
        <pc:cxnChg chg="add mod">
          <ac:chgData name="Sanjurjo Barrio, Alicia (349B-Affiliate)" userId="97258808-7afd-451b-a707-8a569ee59dbc" providerId="ADAL" clId="{DD10C281-BA8E-47B1-B2F4-410E0501631E}" dt="2024-12-09T19:56:10.649" v="1099" actId="1076"/>
          <ac:cxnSpMkLst>
            <pc:docMk/>
            <pc:sldMk cId="3283563692" sldId="294"/>
            <ac:cxnSpMk id="89" creationId="{706C3A09-FA30-0CE5-4EA0-081CCAB5EF43}"/>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121" creationId="{E8DDF570-BC2D-5621-3AA2-A7FBDA930EE0}"/>
          </ac:cxnSpMkLst>
        </pc:cxnChg>
        <pc:cxnChg chg="add mod">
          <ac:chgData name="Sanjurjo Barrio, Alicia (349B-Affiliate)" userId="97258808-7afd-451b-a707-8a569ee59dbc" providerId="ADAL" clId="{DD10C281-BA8E-47B1-B2F4-410E0501631E}" dt="2024-12-09T19:57:20.997" v="1122" actId="1076"/>
          <ac:cxnSpMkLst>
            <pc:docMk/>
            <pc:sldMk cId="3283563692" sldId="294"/>
            <ac:cxnSpMk id="130" creationId="{22635D1E-0E8A-0773-811F-88516A0F9EFF}"/>
          </ac:cxnSpMkLst>
        </pc:cxnChg>
        <pc:cxnChg chg="add mod">
          <ac:chgData name="Sanjurjo Barrio, Alicia (349B-Affiliate)" userId="97258808-7afd-451b-a707-8a569ee59dbc" providerId="ADAL" clId="{DD10C281-BA8E-47B1-B2F4-410E0501631E}" dt="2024-12-09T19:57:14.361" v="1121" actId="14100"/>
          <ac:cxnSpMkLst>
            <pc:docMk/>
            <pc:sldMk cId="3283563692" sldId="294"/>
            <ac:cxnSpMk id="143" creationId="{621655A8-BCA0-E26B-CA9C-7F7987F2202C}"/>
          </ac:cxnSpMkLst>
        </pc:cxnChg>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del mod ord">
          <ac:chgData name="Sanjurjo Barrio, Alicia (349B-Affiliate)" userId="97258808-7afd-451b-a707-8a569ee59dbc" providerId="ADAL" clId="{DD10C281-BA8E-47B1-B2F4-410E0501631E}" dt="2024-12-09T22:07:49.818" v="3251" actId="478"/>
          <ac:spMkLst>
            <pc:docMk/>
            <pc:sldMk cId="1806566382" sldId="295"/>
            <ac:spMk id="4" creationId="{08D58A5F-768E-EDE0-F2F3-989AD694B437}"/>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del">
          <ac:chgData name="Sanjurjo Barrio, Alicia (349B-Affiliate)" userId="97258808-7afd-451b-a707-8a569ee59dbc" providerId="ADAL" clId="{DD10C281-BA8E-47B1-B2F4-410E0501631E}" dt="2024-12-09T22:01:01.254" v="3148" actId="26606"/>
          <ac:spMkLst>
            <pc:docMk/>
            <pc:sldMk cId="1806566382" sldId="295"/>
            <ac:spMk id="8" creationId="{3A7E003E-EE76-4207-A774-A645C37F1D27}"/>
          </ac:spMkLst>
        </pc:spChg>
        <pc:spChg chg="add del">
          <ac:chgData name="Sanjurjo Barrio, Alicia (349B-Affiliate)" userId="97258808-7afd-451b-a707-8a569ee59dbc" providerId="ADAL" clId="{DD10C281-BA8E-47B1-B2F4-410E0501631E}" dt="2024-12-09T22:01:01.254" v="3148" actId="26606"/>
          <ac:spMkLst>
            <pc:docMk/>
            <pc:sldMk cId="1806566382" sldId="295"/>
            <ac:spMk id="10" creationId="{FBD77573-9EF2-4C35-8285-A1CF6FBB0EA5}"/>
          </ac:spMkLst>
        </pc:spChg>
        <pc:spChg chg="del">
          <ac:chgData name="Sanjurjo Barrio, Alicia (349B-Affiliate)" userId="97258808-7afd-451b-a707-8a569ee59dbc" providerId="ADAL" clId="{DD10C281-BA8E-47B1-B2F4-410E0501631E}" dt="2024-12-09T20:08:17.518" v="2187" actId="478"/>
          <ac:spMkLst>
            <pc:docMk/>
            <pc:sldMk cId="1806566382" sldId="295"/>
            <ac:spMk id="14" creationId="{98C0C8B6-1F82-364B-4965-047EDE47B661}"/>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del">
          <ac:chgData name="Sanjurjo Barrio, Alicia (349B-Affiliate)" userId="97258808-7afd-451b-a707-8a569ee59dbc" providerId="ADAL" clId="{DD10C281-BA8E-47B1-B2F4-410E0501631E}" dt="2024-12-09T22:02:00.660" v="3152" actId="22"/>
          <ac:spMkLst>
            <pc:docMk/>
            <pc:sldMk cId="1806566382" sldId="295"/>
            <ac:spMk id="19" creationId="{B27208E0-14BA-8271-CF10-04D36EBA2A05}"/>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graphicFrameChg chg="add del">
          <ac:chgData name="Sanjurjo Barrio, Alicia (349B-Affiliate)" userId="97258808-7afd-451b-a707-8a569ee59dbc" providerId="ADAL" clId="{DD10C281-BA8E-47B1-B2F4-410E0501631E}" dt="2024-12-09T21:53:58.040" v="3096" actId="26606"/>
          <ac:graphicFrameMkLst>
            <pc:docMk/>
            <pc:sldMk cId="1806566382" sldId="295"/>
            <ac:graphicFrameMk id="7" creationId="{25422985-38C5-B89E-A19A-8ABCB762937B}"/>
          </ac:graphicFrameMkLst>
        </pc:graphicFrameChg>
        <pc:graphicFrameChg chg="add del">
          <ac:chgData name="Sanjurjo Barrio, Alicia (349B-Affiliate)" userId="97258808-7afd-451b-a707-8a569ee59dbc" providerId="ADAL" clId="{DD10C281-BA8E-47B1-B2F4-410E0501631E}" dt="2024-12-09T21:54:15.574" v="3098" actId="26606"/>
          <ac:graphicFrameMkLst>
            <pc:docMk/>
            <pc:sldMk cId="1806566382" sldId="295"/>
            <ac:graphicFrameMk id="9" creationId="{B13762E3-71E7-99A3-ED56-25B8437478D5}"/>
          </ac:graphicFrameMkLst>
        </pc:graphicFrameChg>
        <pc:graphicFrameChg chg="add del">
          <ac:chgData name="Sanjurjo Barrio, Alicia (349B-Affiliate)" userId="97258808-7afd-451b-a707-8a569ee59dbc" providerId="ADAL" clId="{DD10C281-BA8E-47B1-B2F4-410E0501631E}" dt="2024-12-09T21:54:18.194" v="3100" actId="26606"/>
          <ac:graphicFrameMkLst>
            <pc:docMk/>
            <pc:sldMk cId="1806566382" sldId="295"/>
            <ac:graphicFrameMk id="13" creationId="{3153F913-6E1A-B3C7-706B-94B3ED1CB153}"/>
          </ac:graphicFrameMkLst>
        </pc:graphicFrameChg>
        <pc:graphicFrameChg chg="add del mod">
          <ac:chgData name="Sanjurjo Barrio, Alicia (349B-Affiliate)" userId="97258808-7afd-451b-a707-8a569ee59dbc" providerId="ADAL" clId="{DD10C281-BA8E-47B1-B2F4-410E0501631E}" dt="2024-12-09T21:55:10.154" v="3106" actId="26606"/>
          <ac:graphicFrameMkLst>
            <pc:docMk/>
            <pc:sldMk cId="1806566382" sldId="295"/>
            <ac:graphicFrameMk id="15" creationId="{1CF9D7A6-90BC-7197-9197-47FF5C2BB441}"/>
          </ac:graphicFrameMkLst>
        </pc:graphicFrameChg>
        <pc:graphicFrameChg chg="add del mod">
          <ac:chgData name="Sanjurjo Barrio, Alicia (349B-Affiliate)" userId="97258808-7afd-451b-a707-8a569ee59dbc" providerId="ADAL" clId="{DD10C281-BA8E-47B1-B2F4-410E0501631E}" dt="2024-12-09T22:01:01.254" v="3148" actId="26606"/>
          <ac:graphicFrameMkLst>
            <pc:docMk/>
            <pc:sldMk cId="1806566382" sldId="295"/>
            <ac:graphicFrameMk id="16" creationId="{53CC9BD0-FE30-CB58-3A94-406506AF1DF2}"/>
          </ac:graphicFrameMkLst>
        </pc:graphicFrameChg>
        <pc:picChg chg="del">
          <ac:chgData name="Sanjurjo Barrio, Alicia (349B-Affiliate)" userId="97258808-7afd-451b-a707-8a569ee59dbc" providerId="ADAL" clId="{DD10C281-BA8E-47B1-B2F4-410E0501631E}" dt="2024-12-09T20:08:12.523" v="2185" actId="478"/>
          <ac:picMkLst>
            <pc:docMk/>
            <pc:sldMk cId="1806566382" sldId="295"/>
            <ac:picMk id="11" creationId="{79314492-8D6F-BF14-DE03-AC7761517F9C}"/>
          </ac:picMkLst>
        </pc:picChg>
        <pc:picChg chg="del">
          <ac:chgData name="Sanjurjo Barrio, Alicia (349B-Affiliate)" userId="97258808-7afd-451b-a707-8a569ee59dbc" providerId="ADAL" clId="{DD10C281-BA8E-47B1-B2F4-410E0501631E}" dt="2024-12-09T20:08:10.870" v="2184" actId="478"/>
          <ac:picMkLst>
            <pc:docMk/>
            <pc:sldMk cId="1806566382" sldId="295"/>
            <ac:picMk id="12" creationId="{D5919100-76E8-2F4A-6D95-8659A5057C4F}"/>
          </ac:picMkLst>
        </pc:picChg>
        <pc:picChg chg="add del mod">
          <ac:chgData name="Sanjurjo Barrio, Alicia (349B-Affiliate)" userId="97258808-7afd-451b-a707-8a569ee59dbc" providerId="ADAL" clId="{DD10C281-BA8E-47B1-B2F4-410E0501631E}" dt="2024-12-09T22:02:22.051" v="3153" actId="478"/>
          <ac:picMkLst>
            <pc:docMk/>
            <pc:sldMk cId="1806566382" sldId="295"/>
            <ac:picMk id="18" creationId="{5110584C-4F36-F5D3-641D-B981EA921E74}"/>
          </ac:picMkLst>
        </pc:pic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cxnChg chg="del">
          <ac:chgData name="Sanjurjo Barrio, Alicia (349B-Affiliate)" userId="97258808-7afd-451b-a707-8a569ee59dbc" providerId="ADAL" clId="{DD10C281-BA8E-47B1-B2F4-410E0501631E}" dt="2024-12-09T20:14:45.633" v="2455" actId="478"/>
          <ac:cxnSpMkLst>
            <pc:docMk/>
            <pc:sldMk cId="1806566382" sldId="295"/>
            <ac:cxnSpMk id="6" creationId="{EFBEE432-21EA-E215-4A56-6C8F3D0141CF}"/>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del mod">
          <ac:chgData name="Sanjurjo Barrio, Alicia (349B-Affiliate)" userId="97258808-7afd-451b-a707-8a569ee59dbc" providerId="ADAL" clId="{DD10C281-BA8E-47B1-B2F4-410E0501631E}" dt="2024-12-09T21:18:26.323" v="2528" actId="478"/>
          <ac:spMkLst>
            <pc:docMk/>
            <pc:sldMk cId="3416520943" sldId="296"/>
            <ac:spMk id="22" creationId="{C9232C75-5344-D7E5-BEBE-E4BE968C81C2}"/>
          </ac:spMkLst>
        </pc:spChg>
        <pc:spChg chg="del">
          <ac:chgData name="Sanjurjo Barrio, Alicia (349B-Affiliate)" userId="97258808-7afd-451b-a707-8a569ee59dbc" providerId="ADAL" clId="{DD10C281-BA8E-47B1-B2F4-410E0501631E}" dt="2024-12-09T21:29:41.965" v="2874" actId="478"/>
          <ac:spMkLst>
            <pc:docMk/>
            <pc:sldMk cId="3416520943" sldId="296"/>
            <ac:spMk id="23" creationId="{91FF33D9-C4FB-8587-A2C5-01F9095B898A}"/>
          </ac:spMkLst>
        </pc:spChg>
        <pc:spChg chg="del">
          <ac:chgData name="Sanjurjo Barrio, Alicia (349B-Affiliate)" userId="97258808-7afd-451b-a707-8a569ee59dbc" providerId="ADAL" clId="{DD10C281-BA8E-47B1-B2F4-410E0501631E}" dt="2024-12-09T21:18:00.329" v="2524" actId="478"/>
          <ac:spMkLst>
            <pc:docMk/>
            <pc:sldMk cId="3416520943" sldId="296"/>
            <ac:spMk id="24" creationId="{44AD4772-3B13-9D74-E4D7-60A786500B4E}"/>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add del mod">
          <ac:chgData name="Sanjurjo Barrio, Alicia (349B-Affiliate)" userId="97258808-7afd-451b-a707-8a569ee59dbc" providerId="ADAL" clId="{DD10C281-BA8E-47B1-B2F4-410E0501631E}" dt="2024-12-09T21:20:43.872" v="2565" actId="478"/>
          <ac:spMkLst>
            <pc:docMk/>
            <pc:sldMk cId="3416520943" sldId="296"/>
            <ac:spMk id="28" creationId="{E03BC6F2-6459-2247-EC97-B2A9FCBFD1AD}"/>
          </ac:spMkLst>
        </pc:spChg>
        <pc:spChg chg="del mod">
          <ac:chgData name="Sanjurjo Barrio, Alicia (349B-Affiliate)" userId="97258808-7afd-451b-a707-8a569ee59dbc" providerId="ADAL" clId="{DD10C281-BA8E-47B1-B2F4-410E0501631E}" dt="2024-12-09T21:22:56.016" v="2662" actId="478"/>
          <ac:spMkLst>
            <pc:docMk/>
            <pc:sldMk cId="3416520943" sldId="296"/>
            <ac:spMk id="29" creationId="{CCBD0F66-700C-BB40-63EF-4CE5DC08FE95}"/>
          </ac:spMkLst>
        </pc:spChg>
        <pc:spChg chg="del">
          <ac:chgData name="Sanjurjo Barrio, Alicia (349B-Affiliate)" userId="97258808-7afd-451b-a707-8a569ee59dbc" providerId="ADAL" clId="{DD10C281-BA8E-47B1-B2F4-410E0501631E}" dt="2024-12-09T21:29:40.450" v="2873" actId="478"/>
          <ac:spMkLst>
            <pc:docMk/>
            <pc:sldMk cId="3416520943" sldId="296"/>
            <ac:spMk id="30" creationId="{19495CF4-8927-E3C9-FC62-91DCFD73FA13}"/>
          </ac:spMkLst>
        </pc:spChg>
        <pc:spChg chg="del">
          <ac:chgData name="Sanjurjo Barrio, Alicia (349B-Affiliate)" userId="97258808-7afd-451b-a707-8a569ee59dbc" providerId="ADAL" clId="{DD10C281-BA8E-47B1-B2F4-410E0501631E}" dt="2024-12-09T21:29:37.299" v="2871" actId="478"/>
          <ac:spMkLst>
            <pc:docMk/>
            <pc:sldMk cId="3416520943" sldId="296"/>
            <ac:spMk id="31" creationId="{5EF9A054-4736-5462-D3C1-5F91CC547477}"/>
          </ac:spMkLst>
        </pc:spChg>
        <pc:spChg chg="del">
          <ac:chgData name="Sanjurjo Barrio, Alicia (349B-Affiliate)" userId="97258808-7afd-451b-a707-8a569ee59dbc" providerId="ADAL" clId="{DD10C281-BA8E-47B1-B2F4-410E0501631E}" dt="2024-12-09T21:29:34.170" v="2869" actId="478"/>
          <ac:spMkLst>
            <pc:docMk/>
            <pc:sldMk cId="3416520943" sldId="296"/>
            <ac:spMk id="32" creationId="{68A4F682-4520-A539-A875-6FFB29B00263}"/>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del mod">
          <ac:chgData name="Sanjurjo Barrio, Alicia (349B-Affiliate)" userId="97258808-7afd-451b-a707-8a569ee59dbc" providerId="ADAL" clId="{DD10C281-BA8E-47B1-B2F4-410E0501631E}" dt="2024-12-09T21:29:02.667" v="2850" actId="478"/>
          <ac:spMkLst>
            <pc:docMk/>
            <pc:sldMk cId="3416520943" sldId="296"/>
            <ac:spMk id="34" creationId="{1992DFC5-4F0E-E672-4E63-D8CB72F4EB9C}"/>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del mod">
          <ac:chgData name="Sanjurjo Barrio, Alicia (349B-Affiliate)" userId="97258808-7afd-451b-a707-8a569ee59dbc" providerId="ADAL" clId="{DD10C281-BA8E-47B1-B2F4-410E0501631E}" dt="2024-12-09T21:27:10.545" v="2786" actId="478"/>
          <ac:spMkLst>
            <pc:docMk/>
            <pc:sldMk cId="3416520943" sldId="296"/>
            <ac:spMk id="37" creationId="{D76EBDC8-E05C-7B9D-04B3-AE71CD82DD47}"/>
          </ac:spMkLst>
        </pc:spChg>
        <pc:spChg chg="del">
          <ac:chgData name="Sanjurjo Barrio, Alicia (349B-Affiliate)" userId="97258808-7afd-451b-a707-8a569ee59dbc" providerId="ADAL" clId="{DD10C281-BA8E-47B1-B2F4-410E0501631E}" dt="2024-12-09T21:24:09.384" v="2716" actId="478"/>
          <ac:spMkLst>
            <pc:docMk/>
            <pc:sldMk cId="3416520943" sldId="296"/>
            <ac:spMk id="39" creationId="{B6F491F5-3CAF-9A94-8DC1-123B7734030F}"/>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29:58.545" v="2881" actId="478"/>
          <ac:spMkLst>
            <pc:docMk/>
            <pc:sldMk cId="3416520943" sldId="296"/>
            <ac:spMk id="44" creationId="{EA0C0D4C-D88C-7D99-2AC1-6A70222CA078}"/>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del">
          <ac:chgData name="Sanjurjo Barrio, Alicia (349B-Affiliate)" userId="97258808-7afd-451b-a707-8a569ee59dbc" providerId="ADAL" clId="{DD10C281-BA8E-47B1-B2F4-410E0501631E}" dt="2024-12-09T21:28:53.462" v="2847" actId="478"/>
          <ac:spMkLst>
            <pc:docMk/>
            <pc:sldMk cId="3416520943" sldId="296"/>
            <ac:spMk id="48" creationId="{89D878B9-C1FF-FA37-89C2-5D19CF84D3E6}"/>
          </ac:spMkLst>
        </pc:spChg>
        <pc:spChg chg="del">
          <ac:chgData name="Sanjurjo Barrio, Alicia (349B-Affiliate)" userId="97258808-7afd-451b-a707-8a569ee59dbc" providerId="ADAL" clId="{DD10C281-BA8E-47B1-B2F4-410E0501631E}" dt="2024-12-09T21:24:49.467" v="2743" actId="478"/>
          <ac:spMkLst>
            <pc:docMk/>
            <pc:sldMk cId="3416520943" sldId="296"/>
            <ac:spMk id="49" creationId="{99F2DD57-0C35-FD75-28CB-BDC3E769415B}"/>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add del mod">
          <ac:chgData name="Sanjurjo Barrio, Alicia (349B-Affiliate)" userId="97258808-7afd-451b-a707-8a569ee59dbc" providerId="ADAL" clId="{DD10C281-BA8E-47B1-B2F4-410E0501631E}" dt="2024-12-09T21:31:11.093" v="2900" actId="478"/>
          <ac:spMkLst>
            <pc:docMk/>
            <pc:sldMk cId="3416520943" sldId="296"/>
            <ac:spMk id="51" creationId="{7965AAAD-6505-9ED9-89C7-6611704C112D}"/>
          </ac:spMkLst>
        </pc:spChg>
        <pc:spChg chg="add del">
          <ac:chgData name="Sanjurjo Barrio, Alicia (349B-Affiliate)" userId="97258808-7afd-451b-a707-8a569ee59dbc" providerId="ADAL" clId="{DD10C281-BA8E-47B1-B2F4-410E0501631E}" dt="2024-12-09T21:34:00.532" v="2914" actId="478"/>
          <ac:spMkLst>
            <pc:docMk/>
            <pc:sldMk cId="3416520943" sldId="296"/>
            <ac:spMk id="53" creationId="{D75D69D7-C3D7-0F66-1446-CEA5DCD43A91}"/>
          </ac:spMkLst>
        </pc:spChg>
        <pc:spChg chg="add del mod">
          <ac:chgData name="Sanjurjo Barrio, Alicia (349B-Affiliate)" userId="97258808-7afd-451b-a707-8a569ee59dbc" providerId="ADAL" clId="{DD10C281-BA8E-47B1-B2F4-410E0501631E}" dt="2024-12-09T21:36:31.103" v="2949" actId="478"/>
          <ac:spMkLst>
            <pc:docMk/>
            <pc:sldMk cId="3416520943" sldId="296"/>
            <ac:spMk id="54" creationId="{32D308E7-302F-E298-4990-F697A1BDFA5B}"/>
          </ac:spMkLst>
        </pc:spChg>
        <pc:spChg chg="add del mod">
          <ac:chgData name="Sanjurjo Barrio, Alicia (349B-Affiliate)" userId="97258808-7afd-451b-a707-8a569ee59dbc" providerId="ADAL" clId="{DD10C281-BA8E-47B1-B2F4-410E0501631E}" dt="2024-12-09T21:34:46.940" v="2922" actId="478"/>
          <ac:spMkLst>
            <pc:docMk/>
            <pc:sldMk cId="3416520943" sldId="296"/>
            <ac:spMk id="55" creationId="{A6E5C2DC-4EC7-30B9-5488-2E07DF4EF20C}"/>
          </ac:spMkLst>
        </pc:spChg>
        <pc:spChg chg="add del mod">
          <ac:chgData name="Sanjurjo Barrio, Alicia (349B-Affiliate)" userId="97258808-7afd-451b-a707-8a569ee59dbc" providerId="ADAL" clId="{DD10C281-BA8E-47B1-B2F4-410E0501631E}" dt="2024-12-09T21:36:36.091" v="2952" actId="478"/>
          <ac:spMkLst>
            <pc:docMk/>
            <pc:sldMk cId="3416520943" sldId="296"/>
            <ac:spMk id="56" creationId="{CE8C2411-4E9A-01A6-7279-27FC098D0D71}"/>
          </ac:spMkLst>
        </pc:spChg>
        <pc:spChg chg="add del mod">
          <ac:chgData name="Sanjurjo Barrio, Alicia (349B-Affiliate)" userId="97258808-7afd-451b-a707-8a569ee59dbc" providerId="ADAL" clId="{DD10C281-BA8E-47B1-B2F4-410E0501631E}" dt="2024-12-09T21:36:32.691" v="2950" actId="478"/>
          <ac:spMkLst>
            <pc:docMk/>
            <pc:sldMk cId="3416520943" sldId="296"/>
            <ac:spMk id="57" creationId="{9E46104D-13D8-B8EC-E966-E56372114E1B}"/>
          </ac:spMkLst>
        </pc:spChg>
        <pc:spChg chg="add del mod">
          <ac:chgData name="Sanjurjo Barrio, Alicia (349B-Affiliate)" userId="97258808-7afd-451b-a707-8a569ee59dbc" providerId="ADAL" clId="{DD10C281-BA8E-47B1-B2F4-410E0501631E}" dt="2024-12-09T21:36:34.447" v="2951" actId="478"/>
          <ac:spMkLst>
            <pc:docMk/>
            <pc:sldMk cId="3416520943" sldId="296"/>
            <ac:spMk id="58" creationId="{4035891B-A240-7B34-3914-D8002239E3AA}"/>
          </ac:spMkLst>
        </pc:spChg>
        <pc:spChg chg="del mod">
          <ac:chgData name="Sanjurjo Barrio, Alicia (349B-Affiliate)" userId="97258808-7afd-451b-a707-8a569ee59dbc" providerId="ADAL" clId="{DD10C281-BA8E-47B1-B2F4-410E0501631E}" dt="2024-12-09T21:23:30.832" v="2683" actId="478"/>
          <ac:spMkLst>
            <pc:docMk/>
            <pc:sldMk cId="3416520943" sldId="296"/>
            <ac:spMk id="59" creationId="{2E3AEACC-C454-03DE-38A8-CD5F79B9CE64}"/>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del mod">
          <ac:chgData name="Sanjurjo Barrio, Alicia (349B-Affiliate)" userId="97258808-7afd-451b-a707-8a569ee59dbc" providerId="ADAL" clId="{DD10C281-BA8E-47B1-B2F4-410E0501631E}" dt="2024-12-09T21:36:29.333" v="2948" actId="478"/>
          <ac:spMkLst>
            <pc:docMk/>
            <pc:sldMk cId="3416520943" sldId="296"/>
            <ac:spMk id="61" creationId="{44F652A2-5587-1782-94FD-04B6CFA9C696}"/>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del mod">
          <ac:chgData name="Sanjurjo Barrio, Alicia (349B-Affiliate)" userId="97258808-7afd-451b-a707-8a569ee59dbc" providerId="ADAL" clId="{DD10C281-BA8E-47B1-B2F4-410E0501631E}" dt="2024-12-09T21:47:41.764" v="3048" actId="478"/>
          <ac:spMkLst>
            <pc:docMk/>
            <pc:sldMk cId="3416520943" sldId="296"/>
            <ac:spMk id="63" creationId="{5EB6B0C8-15C7-208C-AA5A-A58A08652C6A}"/>
          </ac:spMkLst>
        </pc:spChg>
        <pc:spChg chg="add del mod">
          <ac:chgData name="Sanjurjo Barrio, Alicia (349B-Affiliate)" userId="97258808-7afd-451b-a707-8a569ee59dbc" providerId="ADAL" clId="{DD10C281-BA8E-47B1-B2F4-410E0501631E}" dt="2024-12-09T21:43:33.842" v="3017" actId="478"/>
          <ac:spMkLst>
            <pc:docMk/>
            <pc:sldMk cId="3416520943" sldId="296"/>
            <ac:spMk id="64" creationId="{72C1E7B9-2DF7-8C02-3E9B-52D4FF91E66B}"/>
          </ac:spMkLst>
        </pc:spChg>
        <pc:spChg chg="add del mod">
          <ac:chgData name="Sanjurjo Barrio, Alicia (349B-Affiliate)" userId="97258808-7afd-451b-a707-8a569ee59dbc" providerId="ADAL" clId="{DD10C281-BA8E-47B1-B2F4-410E0501631E}" dt="2024-12-09T21:41:12.931" v="3000" actId="478"/>
          <ac:spMkLst>
            <pc:docMk/>
            <pc:sldMk cId="3416520943" sldId="296"/>
            <ac:spMk id="65" creationId="{96CFD89A-745B-7D6C-5CC4-C15CE444562A}"/>
          </ac:spMkLst>
        </pc:spChg>
        <pc:spChg chg="add del mod">
          <ac:chgData name="Sanjurjo Barrio, Alicia (349B-Affiliate)" userId="97258808-7afd-451b-a707-8a569ee59dbc" providerId="ADAL" clId="{DD10C281-BA8E-47B1-B2F4-410E0501631E}" dt="2024-12-09T21:38:50.447" v="2984" actId="478"/>
          <ac:spMkLst>
            <pc:docMk/>
            <pc:sldMk cId="3416520943" sldId="296"/>
            <ac:spMk id="66" creationId="{D1E0F894-34FA-057F-9566-654010C421AC}"/>
          </ac:spMkLst>
        </pc:spChg>
        <pc:spChg chg="add del mod">
          <ac:chgData name="Sanjurjo Barrio, Alicia (349B-Affiliate)" userId="97258808-7afd-451b-a707-8a569ee59dbc" providerId="ADAL" clId="{DD10C281-BA8E-47B1-B2F4-410E0501631E}" dt="2024-12-09T21:38:48.139" v="2983" actId="478"/>
          <ac:spMkLst>
            <pc:docMk/>
            <pc:sldMk cId="3416520943" sldId="296"/>
            <ac:spMk id="68" creationId="{98F9B6EB-B7E6-0732-B4F1-E7FDC036F076}"/>
          </ac:spMkLst>
        </pc:spChg>
        <pc:spChg chg="add del mod">
          <ac:chgData name="Sanjurjo Barrio, Alicia (349B-Affiliate)" userId="97258808-7afd-451b-a707-8a569ee59dbc" providerId="ADAL" clId="{DD10C281-BA8E-47B1-B2F4-410E0501631E}" dt="2024-12-09T21:39:01.012" v="2987" actId="478"/>
          <ac:spMkLst>
            <pc:docMk/>
            <pc:sldMk cId="3416520943" sldId="296"/>
            <ac:spMk id="69" creationId="{75784153-E4B2-F008-CA99-85FC0CCF73D5}"/>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del mod">
          <ac:chgData name="Sanjurjo Barrio, Alicia (349B-Affiliate)" userId="97258808-7afd-451b-a707-8a569ee59dbc" providerId="ADAL" clId="{DD10C281-BA8E-47B1-B2F4-410E0501631E}" dt="2024-12-09T21:50:46.458" v="3076" actId="478"/>
          <ac:spMkLst>
            <pc:docMk/>
            <pc:sldMk cId="3416520943" sldId="296"/>
            <ac:spMk id="79" creationId="{CBFBC5EC-37D6-5C04-2E3B-DF21097B5694}"/>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spChg chg="del mod">
          <ac:chgData name="Sanjurjo Barrio, Alicia (349B-Affiliate)" userId="97258808-7afd-451b-a707-8a569ee59dbc" providerId="ADAL" clId="{DD10C281-BA8E-47B1-B2F4-410E0501631E}" dt="2024-12-09T21:25:49.909" v="2763" actId="478"/>
          <ac:spMkLst>
            <pc:docMk/>
            <pc:sldMk cId="3416520943" sldId="296"/>
            <ac:spMk id="107" creationId="{246D2DD8-6812-4069-D7EB-76D52D7DD1E6}"/>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cxnChg chg="del mod">
          <ac:chgData name="Sanjurjo Barrio, Alicia (349B-Affiliate)" userId="97258808-7afd-451b-a707-8a569ee59dbc" providerId="ADAL" clId="{DD10C281-BA8E-47B1-B2F4-410E0501631E}" dt="2024-12-09T21:18:03.658" v="2525" actId="478"/>
          <ac:cxnSpMkLst>
            <pc:docMk/>
            <pc:sldMk cId="3416520943" sldId="296"/>
            <ac:cxnSpMk id="12" creationId="{8945326D-F8DA-E35A-686C-F876030DA013}"/>
          </ac:cxnSpMkLst>
        </pc:cxnChg>
        <pc:cxnChg chg="del mod">
          <ac:chgData name="Sanjurjo Barrio, Alicia (349B-Affiliate)" userId="97258808-7afd-451b-a707-8a569ee59dbc" providerId="ADAL" clId="{DD10C281-BA8E-47B1-B2F4-410E0501631E}" dt="2024-12-09T21:29:38.708" v="2872" actId="478"/>
          <ac:cxnSpMkLst>
            <pc:docMk/>
            <pc:sldMk cId="3416520943" sldId="296"/>
            <ac:cxnSpMk id="14" creationId="{465869CF-3858-039F-2AE2-8811FC8140EE}"/>
          </ac:cxnSpMkLst>
        </pc:cxnChg>
        <pc:cxnChg chg="del mod">
          <ac:chgData name="Sanjurjo Barrio, Alicia (349B-Affiliate)" userId="97258808-7afd-451b-a707-8a569ee59dbc" providerId="ADAL" clId="{DD10C281-BA8E-47B1-B2F4-410E0501631E}" dt="2024-12-09T21:19:57.228" v="2543" actId="478"/>
          <ac:cxnSpMkLst>
            <pc:docMk/>
            <pc:sldMk cId="3416520943" sldId="296"/>
            <ac:cxnSpMk id="18" creationId="{A703097D-BD4E-C026-FDA5-56A29786BE87}"/>
          </ac:cxnSpMkLst>
        </pc:cxnChg>
        <pc:cxnChg chg="del mod">
          <ac:chgData name="Sanjurjo Barrio, Alicia (349B-Affiliate)" userId="97258808-7afd-451b-a707-8a569ee59dbc" providerId="ADAL" clId="{DD10C281-BA8E-47B1-B2F4-410E0501631E}" dt="2024-12-09T21:29:00.951" v="2849" actId="478"/>
          <ac:cxnSpMkLst>
            <pc:docMk/>
            <pc:sldMk cId="3416520943" sldId="296"/>
            <ac:cxnSpMk id="21" creationId="{2C7DB712-4827-4BB6-4F40-E23D6FEBABE5}"/>
          </ac:cxnSpMkLst>
        </pc:cxnChg>
        <pc:cxnChg chg="del mod">
          <ac:chgData name="Sanjurjo Barrio, Alicia (349B-Affiliate)" userId="97258808-7afd-451b-a707-8a569ee59dbc" providerId="ADAL" clId="{DD10C281-BA8E-47B1-B2F4-410E0501631E}" dt="2024-12-09T21:18:05.847" v="2526" actId="478"/>
          <ac:cxnSpMkLst>
            <pc:docMk/>
            <pc:sldMk cId="3416520943" sldId="296"/>
            <ac:cxnSpMk id="43" creationId="{22542980-7B23-4162-1E46-EC277F24C2EF}"/>
          </ac:cxnSpMkLst>
        </pc:cxnChg>
        <pc:cxnChg chg="del mod">
          <ac:chgData name="Sanjurjo Barrio, Alicia (349B-Affiliate)" userId="97258808-7afd-451b-a707-8a569ee59dbc" providerId="ADAL" clId="{DD10C281-BA8E-47B1-B2F4-410E0501631E}" dt="2024-12-09T21:29:35.821" v="2870" actId="478"/>
          <ac:cxnSpMkLst>
            <pc:docMk/>
            <pc:sldMk cId="3416520943" sldId="296"/>
            <ac:cxnSpMk id="52" creationId="{51C05597-0DF9-BD55-B6DF-145266E5A197}"/>
          </ac:cxnSpMkLst>
        </pc:cxnChg>
        <pc:cxnChg chg="del mod">
          <ac:chgData name="Sanjurjo Barrio, Alicia (349B-Affiliate)" userId="97258808-7afd-451b-a707-8a569ee59dbc" providerId="ADAL" clId="{DD10C281-BA8E-47B1-B2F4-410E0501631E}" dt="2024-12-09T21:21:11.118" v="2575" actId="478"/>
          <ac:cxnSpMkLst>
            <pc:docMk/>
            <pc:sldMk cId="3416520943" sldId="296"/>
            <ac:cxnSpMk id="67" creationId="{68308EC5-5A0E-3676-12A4-245FD2A6CFA4}"/>
          </ac:cxnSpMkLst>
        </pc:cxnChg>
        <pc:cxnChg chg="del mod">
          <ac:chgData name="Sanjurjo Barrio, Alicia (349B-Affiliate)" userId="97258808-7afd-451b-a707-8a569ee59dbc" providerId="ADAL" clId="{DD10C281-BA8E-47B1-B2F4-410E0501631E}" dt="2024-12-09T21:25:56.177" v="2766" actId="478"/>
          <ac:cxnSpMkLst>
            <pc:docMk/>
            <pc:sldMk cId="3416520943" sldId="296"/>
            <ac:cxnSpMk id="74" creationId="{BC6B2A86-5B7A-3BB3-4B0C-4E8E1DD3BACF}"/>
          </ac:cxnSpMkLst>
        </pc:cxnChg>
        <pc:cxnChg chg="del mod">
          <ac:chgData name="Sanjurjo Barrio, Alicia (349B-Affiliate)" userId="97258808-7afd-451b-a707-8a569ee59dbc" providerId="ADAL" clId="{DD10C281-BA8E-47B1-B2F4-410E0501631E}" dt="2024-12-09T21:21:09.192" v="2574" actId="478"/>
          <ac:cxnSpMkLst>
            <pc:docMk/>
            <pc:sldMk cId="3416520943" sldId="296"/>
            <ac:cxnSpMk id="89" creationId="{706C3A09-FA30-0CE5-4EA0-081CCAB5EF43}"/>
          </ac:cxnSpMkLst>
        </pc:cxnChg>
        <pc:cxnChg chg="del mod">
          <ac:chgData name="Sanjurjo Barrio, Alicia (349B-Affiliate)" userId="97258808-7afd-451b-a707-8a569ee59dbc" providerId="ADAL" clId="{DD10C281-BA8E-47B1-B2F4-410E0501631E}" dt="2024-12-09T21:25:53.784" v="2765" actId="478"/>
          <ac:cxnSpMkLst>
            <pc:docMk/>
            <pc:sldMk cId="3416520943" sldId="296"/>
            <ac:cxnSpMk id="121" creationId="{E8DDF570-BC2D-5621-3AA2-A7FBDA930EE0}"/>
          </ac:cxnSpMkLst>
        </pc:cxnChg>
        <pc:cxnChg chg="del mod">
          <ac:chgData name="Sanjurjo Barrio, Alicia (349B-Affiliate)" userId="97258808-7afd-451b-a707-8a569ee59dbc" providerId="ADAL" clId="{DD10C281-BA8E-47B1-B2F4-410E0501631E}" dt="2024-12-09T21:24:51.253" v="2744" actId="478"/>
          <ac:cxnSpMkLst>
            <pc:docMk/>
            <pc:sldMk cId="3416520943" sldId="296"/>
            <ac:cxnSpMk id="130" creationId="{22635D1E-0E8A-0773-811F-88516A0F9EFF}"/>
          </ac:cxnSpMkLst>
        </pc:cxnChg>
        <pc:cxnChg chg="del mod">
          <ac:chgData name="Sanjurjo Barrio, Alicia (349B-Affiliate)" userId="97258808-7afd-451b-a707-8a569ee59dbc" providerId="ADAL" clId="{DD10C281-BA8E-47B1-B2F4-410E0501631E}" dt="2024-12-09T21:25:51.791" v="2764" actId="478"/>
          <ac:cxnSpMkLst>
            <pc:docMk/>
            <pc:sldMk cId="3416520943" sldId="296"/>
            <ac:cxnSpMk id="143" creationId="{621655A8-BCA0-E26B-CA9C-7F7987F2202C}"/>
          </ac:cxnSpMkLst>
        </pc:cxn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del">
          <ac:chgData name="Sanjurjo Barrio, Alicia (349B-Affiliate)" userId="97258808-7afd-451b-a707-8a569ee59dbc" providerId="ADAL" clId="{DD10C281-BA8E-47B1-B2F4-410E0501631E}" dt="2024-12-10T21:59:18.050" v="3797" actId="478"/>
          <ac:spMkLst>
            <pc:docMk/>
            <pc:sldMk cId="1184942046" sldId="297"/>
            <ac:spMk id="5" creationId="{21FBAF94-EC05-B748-B2FB-167524D2A4B7}"/>
          </ac:spMkLst>
        </pc:spChg>
        <pc:spChg chg="add del mod">
          <ac:chgData name="Sanjurjo Barrio, Alicia (349B-Affiliate)" userId="97258808-7afd-451b-a707-8a569ee59dbc" providerId="ADAL" clId="{DD10C281-BA8E-47B1-B2F4-410E0501631E}" dt="2024-12-10T21:46:42.016" v="3486" actId="478"/>
          <ac:spMkLst>
            <pc:docMk/>
            <pc:sldMk cId="1184942046" sldId="297"/>
            <ac:spMk id="8" creationId="{CD2A3585-1859-B66C-542E-38CB8B74746D}"/>
          </ac:spMkLst>
        </pc:spChg>
        <pc:spChg chg="add del mod">
          <ac:chgData name="Sanjurjo Barrio, Alicia (349B-Affiliate)" userId="97258808-7afd-451b-a707-8a569ee59dbc" providerId="ADAL" clId="{DD10C281-BA8E-47B1-B2F4-410E0501631E}" dt="2024-12-10T21:47:09.469" v="3491" actId="478"/>
          <ac:spMkLst>
            <pc:docMk/>
            <pc:sldMk cId="1184942046" sldId="297"/>
            <ac:spMk id="9" creationId="{26CD6E1B-E97F-532D-861B-8F0487C05DB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del mod">
          <ac:chgData name="Sanjurjo Barrio, Alicia (349B-Affiliate)" userId="97258808-7afd-451b-a707-8a569ee59dbc" providerId="ADAL" clId="{DD10C281-BA8E-47B1-B2F4-410E0501631E}" dt="2024-12-10T21:52:26" v="3703" actId="478"/>
          <ac:spMkLst>
            <pc:docMk/>
            <pc:sldMk cId="1184942046" sldId="297"/>
            <ac:spMk id="17" creationId="{86941925-609A-1BA0-B982-6B3C24138CA0}"/>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picChg chg="del">
          <ac:chgData name="Sanjurjo Barrio, Alicia (349B-Affiliate)" userId="97258808-7afd-451b-a707-8a569ee59dbc" providerId="ADAL" clId="{DD10C281-BA8E-47B1-B2F4-410E0501631E}" dt="2024-12-10T21:43:47.152" v="3296" actId="478"/>
          <ac:picMkLst>
            <pc:docMk/>
            <pc:sldMk cId="1184942046" sldId="297"/>
            <ac:picMk id="7" creationId="{D33CB830-4DD7-6A67-724D-4EA5F72EE7D2}"/>
          </ac:picMkLst>
        </pc:picChg>
        <pc:picChg chg="del">
          <ac:chgData name="Sanjurjo Barrio, Alicia (349B-Affiliate)" userId="97258808-7afd-451b-a707-8a569ee59dbc" providerId="ADAL" clId="{DD10C281-BA8E-47B1-B2F4-410E0501631E}" dt="2024-12-10T21:43:48.795" v="3297" actId="478"/>
          <ac:picMkLst>
            <pc:docMk/>
            <pc:sldMk cId="1184942046" sldId="297"/>
            <ac:picMk id="15" creationId="{09596841-A529-1893-BCC6-142FCED9BC48}"/>
          </ac:picMkLst>
        </pc:pic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pChg chg="mod">
          <ac:chgData name="Sanjurjo Barrio, Alicia (349B-Affiliate)" userId="97258808-7afd-451b-a707-8a569ee59dbc" providerId="ADAL" clId="{DD10C281-BA8E-47B1-B2F4-410E0501631E}" dt="2024-12-11T22:48:20.591" v="4852" actId="20577"/>
          <ac:spMkLst>
            <pc:docMk/>
            <pc:sldMk cId="2291457748" sldId="298"/>
            <ac:spMk id="2" creationId="{A2352344-CEB6-020A-515D-BBB5B604CBE1}"/>
          </ac:spMkLst>
        </pc:spChg>
        <pc:spChg chg="add mod">
          <ac:chgData name="Sanjurjo Barrio, Alicia (349B-Affiliate)" userId="97258808-7afd-451b-a707-8a569ee59dbc" providerId="ADAL" clId="{DD10C281-BA8E-47B1-B2F4-410E0501631E}" dt="2024-12-11T23:01:35.431" v="5092" actId="1076"/>
          <ac:spMkLst>
            <pc:docMk/>
            <pc:sldMk cId="2291457748" sldId="298"/>
            <ac:spMk id="3" creationId="{5D7FE909-24AC-05EA-90E4-C7EEFEBD1174}"/>
          </ac:spMkLst>
        </pc:spChg>
        <pc:spChg chg="del">
          <ac:chgData name="Sanjurjo Barrio, Alicia (349B-Affiliate)" userId="97258808-7afd-451b-a707-8a569ee59dbc" providerId="ADAL" clId="{DD10C281-BA8E-47B1-B2F4-410E0501631E}" dt="2024-12-10T21:59:05.014" v="3793" actId="478"/>
          <ac:spMkLst>
            <pc:docMk/>
            <pc:sldMk cId="2291457748" sldId="298"/>
            <ac:spMk id="3" creationId="{99C31FCA-8704-E1C8-1144-4E53EF62E722}"/>
          </ac:spMkLst>
        </pc:spChg>
        <pc:spChg chg="del">
          <ac:chgData name="Sanjurjo Barrio, Alicia (349B-Affiliate)" userId="97258808-7afd-451b-a707-8a569ee59dbc" providerId="ADAL" clId="{DD10C281-BA8E-47B1-B2F4-410E0501631E}" dt="2024-12-10T21:59:14.736" v="3796" actId="478"/>
          <ac:spMkLst>
            <pc:docMk/>
            <pc:sldMk cId="2291457748" sldId="298"/>
            <ac:spMk id="5" creationId="{21FBAF94-EC05-B748-B2FB-167524D2A4B7}"/>
          </ac:spMkLst>
        </pc:spChg>
        <pc:spChg chg="add mod">
          <ac:chgData name="Sanjurjo Barrio, Alicia (349B-Affiliate)" userId="97258808-7afd-451b-a707-8a569ee59dbc" providerId="ADAL" clId="{DD10C281-BA8E-47B1-B2F4-410E0501631E}" dt="2024-12-11T23:01:35.431" v="5092" actId="1076"/>
          <ac:spMkLst>
            <pc:docMk/>
            <pc:sldMk cId="2291457748" sldId="298"/>
            <ac:spMk id="7" creationId="{4B518F10-4E4A-095C-597D-BD7936B3F29D}"/>
          </ac:spMkLst>
        </pc:spChg>
        <pc:spChg chg="add mod">
          <ac:chgData name="Sanjurjo Barrio, Alicia (349B-Affiliate)" userId="97258808-7afd-451b-a707-8a569ee59dbc" providerId="ADAL" clId="{DD10C281-BA8E-47B1-B2F4-410E0501631E}" dt="2024-12-11T22:47:04.025" v="4787" actId="1076"/>
          <ac:spMkLst>
            <pc:docMk/>
            <pc:sldMk cId="2291457748" sldId="298"/>
            <ac:spMk id="8" creationId="{0F6A35B2-1ED4-DC1E-8CE5-DECC49036B0A}"/>
          </ac:spMkLst>
        </pc:spChg>
        <pc:spChg chg="del">
          <ac:chgData name="Sanjurjo Barrio, Alicia (349B-Affiliate)" userId="97258808-7afd-451b-a707-8a569ee59dbc" providerId="ADAL" clId="{DD10C281-BA8E-47B1-B2F4-410E0501631E}" dt="2024-12-10T21:59:11.001" v="3795" actId="478"/>
          <ac:spMkLst>
            <pc:docMk/>
            <pc:sldMk cId="2291457748" sldId="298"/>
            <ac:spMk id="10" creationId="{CE77FE3F-7938-0E58-B509-9B60E637FE60}"/>
          </ac:spMkLst>
        </pc:spChg>
        <pc:spChg chg="add mod">
          <ac:chgData name="Sanjurjo Barrio, Alicia (349B-Affiliate)" userId="97258808-7afd-451b-a707-8a569ee59dbc" providerId="ADAL" clId="{DD10C281-BA8E-47B1-B2F4-410E0501631E}" dt="2024-12-11T23:02:16.482" v="5148" actId="20577"/>
          <ac:spMkLst>
            <pc:docMk/>
            <pc:sldMk cId="2291457748" sldId="298"/>
            <ac:spMk id="10" creationId="{FF68745A-4430-4DEA-F360-E95ABC586E40}"/>
          </ac:spMkLst>
        </pc:spChg>
        <pc:spChg chg="del">
          <ac:chgData name="Sanjurjo Barrio, Alicia (349B-Affiliate)" userId="97258808-7afd-451b-a707-8a569ee59dbc" providerId="ADAL" clId="{DD10C281-BA8E-47B1-B2F4-410E0501631E}" dt="2024-12-10T21:59:11.001" v="3795" actId="478"/>
          <ac:spMkLst>
            <pc:docMk/>
            <pc:sldMk cId="2291457748" sldId="298"/>
            <ac:spMk id="13" creationId="{1F4899BC-72EA-4D2C-F5AC-C314E6232663}"/>
          </ac:spMkLst>
        </pc:spChg>
        <pc:spChg chg="del">
          <ac:chgData name="Sanjurjo Barrio, Alicia (349B-Affiliate)" userId="97258808-7afd-451b-a707-8a569ee59dbc" providerId="ADAL" clId="{DD10C281-BA8E-47B1-B2F4-410E0501631E}" dt="2024-12-10T21:59:07.051" v="3794" actId="478"/>
          <ac:spMkLst>
            <pc:docMk/>
            <pc:sldMk cId="2291457748" sldId="298"/>
            <ac:spMk id="18" creationId="{7FBDAFE9-CDDB-5378-0324-BB7A5C3A0065}"/>
          </ac:spMkLst>
        </pc:spChg>
        <pc:spChg chg="del">
          <ac:chgData name="Sanjurjo Barrio, Alicia (349B-Affiliate)" userId="97258808-7afd-451b-a707-8a569ee59dbc" providerId="ADAL" clId="{DD10C281-BA8E-47B1-B2F4-410E0501631E}" dt="2024-12-10T21:59:11.001" v="3795" actId="478"/>
          <ac:spMkLst>
            <pc:docMk/>
            <pc:sldMk cId="2291457748" sldId="298"/>
            <ac:spMk id="19" creationId="{433C6315-E9A4-2F3C-44B7-6691F973AC9A}"/>
          </ac:spMkLst>
        </pc:spChg>
        <pc:picChg chg="add mod">
          <ac:chgData name="Sanjurjo Barrio, Alicia (349B-Affiliate)" userId="97258808-7afd-451b-a707-8a569ee59dbc" providerId="ADAL" clId="{DD10C281-BA8E-47B1-B2F4-410E0501631E}" dt="2024-12-11T22:46:59.988" v="4786" actId="1076"/>
          <ac:picMkLst>
            <pc:docMk/>
            <pc:sldMk cId="2291457748" sldId="298"/>
            <ac:picMk id="9" creationId="{3841D042-2E09-AF6E-088B-5FE5BE88DBE2}"/>
          </ac:picMkLst>
        </pc:picChg>
        <pc:cxnChg chg="del">
          <ac:chgData name="Sanjurjo Barrio, Alicia (349B-Affiliate)" userId="97258808-7afd-451b-a707-8a569ee59dbc" providerId="ADAL" clId="{DD10C281-BA8E-47B1-B2F4-410E0501631E}" dt="2024-12-10T21:59:11.001" v="3795" actId="478"/>
          <ac:cxnSpMkLst>
            <pc:docMk/>
            <pc:sldMk cId="2291457748" sldId="298"/>
            <ac:cxnSpMk id="12" creationId="{EC60255A-8895-4758-525C-A192AFDD0746}"/>
          </ac:cxnSpMkLst>
        </pc:cxnChg>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del">
          <ac:chgData name="Sanjurjo Barrio, Alicia (349B-Affiliate)" userId="97258808-7afd-451b-a707-8a569ee59dbc" providerId="ADAL" clId="{DD10C281-BA8E-47B1-B2F4-410E0501631E}" dt="2024-12-11T22:47:19.060" v="4788" actId="478"/>
          <ac:spMkLst>
            <pc:docMk/>
            <pc:sldMk cId="1450883947" sldId="299"/>
            <ac:spMk id="7" creationId="{4B518F10-4E4A-095C-597D-BD7936B3F29D}"/>
          </ac:spMkLst>
        </pc:spChg>
        <pc:spChg chg="del">
          <ac:chgData name="Sanjurjo Barrio, Alicia (349B-Affiliate)" userId="97258808-7afd-451b-a707-8a569ee59dbc" providerId="ADAL" clId="{DD10C281-BA8E-47B1-B2F4-410E0501631E}" dt="2024-12-11T22:47:24.455" v="4790" actId="478"/>
          <ac:spMkLst>
            <pc:docMk/>
            <pc:sldMk cId="1450883947" sldId="299"/>
            <ac:spMk id="8" creationId="{0F6A35B2-1ED4-DC1E-8CE5-DECC49036B0A}"/>
          </ac:spMkLst>
        </pc:spChg>
        <pc:spChg chg="del">
          <ac:chgData name="Sanjurjo Barrio, Alicia (349B-Affiliate)" userId="97258808-7afd-451b-a707-8a569ee59dbc" providerId="ADAL" clId="{DD10C281-BA8E-47B1-B2F4-410E0501631E}" dt="2024-12-11T22:47:27.018" v="4791" actId="478"/>
          <ac:spMkLst>
            <pc:docMk/>
            <pc:sldMk cId="1450883947" sldId="299"/>
            <ac:spMk id="10" creationId="{FF68745A-4430-4DEA-F360-E95ABC586E40}"/>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picChg chg="del">
          <ac:chgData name="Sanjurjo Barrio, Alicia (349B-Affiliate)" userId="97258808-7afd-451b-a707-8a569ee59dbc" providerId="ADAL" clId="{DD10C281-BA8E-47B1-B2F4-410E0501631E}" dt="2024-12-11T22:47:21.406" v="4789" actId="478"/>
          <ac:picMkLst>
            <pc:docMk/>
            <pc:sldMk cId="1450883947" sldId="299"/>
            <ac:picMk id="9" creationId="{3841D042-2E09-AF6E-088B-5FE5BE88DBE2}"/>
          </ac:picMkLst>
        </pc:picChg>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pChg chg="mod">
          <ac:chgData name="Sanjurjo Barrio, Alicia (349B-Affiliate)" userId="97258808-7afd-451b-a707-8a569ee59dbc" providerId="ADAL" clId="{5B51D7A1-5A00-4C71-A2EE-AC72043167D3}" dt="2025-01-16T19:50:33.722" v="3946" actId="20577"/>
          <ac:spMkLst>
            <pc:docMk/>
            <pc:sldMk cId="124306470" sldId="301"/>
            <ac:spMk id="3" creationId="{788A3EEE-F813-57FD-8E39-54B79173625B}"/>
          </ac:spMkLst>
        </pc:spChg>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pChg chg="mod">
          <ac:chgData name="Sanjurjo Barrio, Alicia (349B-Affiliate)" userId="97258808-7afd-451b-a707-8a569ee59dbc" providerId="ADAL" clId="{5B51D7A1-5A00-4C71-A2EE-AC72043167D3}" dt="2025-01-02T17:21:52.997" v="339" actId="20577"/>
          <ac:spMkLst>
            <pc:docMk/>
            <pc:sldMk cId="1667833450" sldId="311"/>
            <ac:spMk id="3" creationId="{42A667D8-C5CB-468B-66BA-4BFE18B1D272}"/>
          </ac:spMkLst>
        </pc:spChg>
        <pc:spChg chg="mod">
          <ac:chgData name="Sanjurjo Barrio, Alicia (349B-Affiliate)" userId="97258808-7afd-451b-a707-8a569ee59dbc" providerId="ADAL" clId="{5B51D7A1-5A00-4C71-A2EE-AC72043167D3}" dt="2025-01-02T17:20:29.771" v="335" actId="20577"/>
          <ac:spMkLst>
            <pc:docMk/>
            <pc:sldMk cId="1667833450" sldId="311"/>
            <ac:spMk id="8" creationId="{563E747C-205F-7DF2-3F89-23B0B905DCF1}"/>
          </ac:spMkLst>
        </pc:spChg>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del mod">
          <ac:chgData name="Sanjurjo Barrio, Alicia (349B-Affiliate)" userId="97258808-7afd-451b-a707-8a569ee59dbc" providerId="ADAL" clId="{5B51D7A1-5A00-4C71-A2EE-AC72043167D3}" dt="2025-01-02T17:30:19.555" v="806" actId="478"/>
          <ac:spMkLst>
            <pc:docMk/>
            <pc:sldMk cId="1510638740" sldId="312"/>
            <ac:spMk id="3" creationId="{A49B6FA8-7ACF-FAE9-494E-21532C8B8C1C}"/>
          </ac:spMkLst>
        </pc:spChg>
        <pc:spChg chg="add del">
          <ac:chgData name="Sanjurjo Barrio, Alicia (349B-Affiliate)" userId="97258808-7afd-451b-a707-8a569ee59dbc" providerId="ADAL" clId="{5B51D7A1-5A00-4C71-A2EE-AC72043167D3}" dt="2025-01-02T17:27:42.784" v="701" actId="22"/>
          <ac:spMkLst>
            <pc:docMk/>
            <pc:sldMk cId="1510638740" sldId="312"/>
            <ac:spMk id="5" creationId="{395DDB6E-7C5E-EB94-01E6-8D91B61C7BDC}"/>
          </ac:spMkLst>
        </pc:spChg>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pChg chg="add del mod">
          <ac:chgData name="Sanjurjo Barrio, Alicia (349B-Affiliate)" userId="97258808-7afd-451b-a707-8a569ee59dbc" providerId="ADAL" clId="{5B51D7A1-5A00-4C71-A2EE-AC72043167D3}" dt="2025-01-02T17:35:25.966" v="917" actId="478"/>
          <ac:spMkLst>
            <pc:docMk/>
            <pc:sldMk cId="1510638740" sldId="312"/>
            <ac:spMk id="10" creationId="{52F02C3F-F39C-5C98-B50E-5E83B063FF99}"/>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1:55.540" v="3134"/>
          <ac:spMkLst>
            <pc:docMk/>
            <pc:sldMk cId="3517695706" sldId="315"/>
            <ac:spMk id="17" creationId="{F076D432-F57F-D44A-4A86-2ACA9BA85D9A}"/>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spChg chg="add del">
          <ac:chgData name="Sanjurjo Barrio, Alicia (349B-Affiliate)" userId="97258808-7afd-451b-a707-8a569ee59dbc" providerId="ADAL" clId="{5B51D7A1-5A00-4C71-A2EE-AC72043167D3}" dt="2025-01-15T18:01:50.428" v="3331" actId="478"/>
          <ac:spMkLst>
            <pc:docMk/>
            <pc:sldMk cId="3517695706" sldId="315"/>
            <ac:spMk id="23" creationId="{083F0D9C-274A-CB27-827E-AFCA588A8554}"/>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1:55.540" v="3134"/>
          <ac:picMkLst>
            <pc:docMk/>
            <pc:sldMk cId="3517695706" sldId="315"/>
            <ac:picMk id="15" creationId="{B38A4994-8667-1A29-1211-5A9FFA4161D6}"/>
          </ac:picMkLst>
        </pc:picChg>
        <pc:picChg chg="add mod">
          <ac:chgData name="Sanjurjo Barrio, Alicia (349B-Affiliate)" userId="97258808-7afd-451b-a707-8a569ee59dbc" providerId="ADAL" clId="{5B51D7A1-5A00-4C71-A2EE-AC72043167D3}" dt="2025-01-15T17:51:55.540" v="3134"/>
          <ac:picMkLst>
            <pc:docMk/>
            <pc:sldMk cId="3517695706" sldId="315"/>
            <ac:picMk id="16" creationId="{88C3C7CE-E9C0-8C90-D1E1-11FB8A0F42E1}"/>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del mod">
          <ac:chgData name="Sanjurjo Barrio, Alicia (349B-Affiliate)" userId="97258808-7afd-451b-a707-8a569ee59dbc" providerId="ADAL" clId="{5B51D7A1-5A00-4C71-A2EE-AC72043167D3}" dt="2025-01-15T18:27:04.986" v="3501" actId="478"/>
          <ac:spMkLst>
            <pc:docMk/>
            <pc:sldMk cId="2042221847" sldId="316"/>
            <ac:spMk id="3" creationId="{2B209201-4330-7E7C-40D7-BAD8F1921B85}"/>
          </ac:spMkLst>
        </pc:spChg>
        <pc:spChg chg="del">
          <ac:chgData name="Sanjurjo Barrio, Alicia (349B-Affiliate)" userId="97258808-7afd-451b-a707-8a569ee59dbc" providerId="ADAL" clId="{5B51D7A1-5A00-4C71-A2EE-AC72043167D3}" dt="2025-01-15T18:03:55.300" v="3360" actId="478"/>
          <ac:spMkLst>
            <pc:docMk/>
            <pc:sldMk cId="2042221847" sldId="316"/>
            <ac:spMk id="6" creationId="{23324203-FAE5-D45C-455E-AE8FDE14AB7E}"/>
          </ac:spMkLst>
        </pc:spChg>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spChg chg="del">
          <ac:chgData name="Sanjurjo Barrio, Alicia (349B-Affiliate)" userId="97258808-7afd-451b-a707-8a569ee59dbc" providerId="ADAL" clId="{5B51D7A1-5A00-4C71-A2EE-AC72043167D3}" dt="2025-01-15T18:03:55.300" v="3360" actId="478"/>
          <ac:spMkLst>
            <pc:docMk/>
            <pc:sldMk cId="2042221847" sldId="316"/>
            <ac:spMk id="13" creationId="{CA5317BF-075D-4F3C-1E93-E9AABF23CC95}"/>
          </ac:spMkLst>
        </pc:spChg>
        <pc:spChg chg="del">
          <ac:chgData name="Sanjurjo Barrio, Alicia (349B-Affiliate)" userId="97258808-7afd-451b-a707-8a569ee59dbc" providerId="ADAL" clId="{5B51D7A1-5A00-4C71-A2EE-AC72043167D3}" dt="2025-01-15T18:03:55.300" v="3360" actId="478"/>
          <ac:spMkLst>
            <pc:docMk/>
            <pc:sldMk cId="2042221847" sldId="316"/>
            <ac:spMk id="18" creationId="{2AFE7165-4C29-2D1F-7279-95418056E2A9}"/>
          </ac:spMkLst>
        </pc:spChg>
        <pc:spChg chg="del">
          <ac:chgData name="Sanjurjo Barrio, Alicia (349B-Affiliate)" userId="97258808-7afd-451b-a707-8a569ee59dbc" providerId="ADAL" clId="{5B51D7A1-5A00-4C71-A2EE-AC72043167D3}" dt="2025-01-15T18:04:00.933" v="3362" actId="478"/>
          <ac:spMkLst>
            <pc:docMk/>
            <pc:sldMk cId="2042221847" sldId="316"/>
            <ac:spMk id="19" creationId="{799D5504-D40A-4A6B-DEF8-992CDC4CED5C}"/>
          </ac:spMkLst>
        </pc:spChg>
        <pc:spChg chg="del">
          <ac:chgData name="Sanjurjo Barrio, Alicia (349B-Affiliate)" userId="97258808-7afd-451b-a707-8a569ee59dbc" providerId="ADAL" clId="{5B51D7A1-5A00-4C71-A2EE-AC72043167D3}" dt="2025-01-15T18:03:55.300" v="3360" actId="478"/>
          <ac:spMkLst>
            <pc:docMk/>
            <pc:sldMk cId="2042221847" sldId="316"/>
            <ac:spMk id="20" creationId="{F58E7D79-FFB7-C78E-55AE-A670617A3A4B}"/>
          </ac:spMkLst>
        </pc:spChg>
        <pc:spChg chg="del">
          <ac:chgData name="Sanjurjo Barrio, Alicia (349B-Affiliate)" userId="97258808-7afd-451b-a707-8a569ee59dbc" providerId="ADAL" clId="{5B51D7A1-5A00-4C71-A2EE-AC72043167D3}" dt="2025-01-15T18:03:57.029" v="3361" actId="478"/>
          <ac:spMkLst>
            <pc:docMk/>
            <pc:sldMk cId="2042221847" sldId="316"/>
            <ac:spMk id="21" creationId="{F7B7D812-56E6-D2F9-4572-CB7FFB1A3BE2}"/>
          </ac:spMkLst>
        </pc:spChg>
        <pc:spChg chg="add del">
          <ac:chgData name="Sanjurjo Barrio, Alicia (349B-Affiliate)" userId="97258808-7afd-451b-a707-8a569ee59dbc" providerId="ADAL" clId="{5B51D7A1-5A00-4C71-A2EE-AC72043167D3}" dt="2025-01-15T18:25:58.382" v="3479" actId="478"/>
          <ac:spMkLst>
            <pc:docMk/>
            <pc:sldMk cId="2042221847" sldId="316"/>
            <ac:spMk id="22" creationId="{B2C8EE6D-0D62-F741-162E-EAB93491C1D7}"/>
          </ac:spMkLst>
        </pc:spChg>
        <pc:picChg chg="del">
          <ac:chgData name="Sanjurjo Barrio, Alicia (349B-Affiliate)" userId="97258808-7afd-451b-a707-8a569ee59dbc" providerId="ADAL" clId="{5B51D7A1-5A00-4C71-A2EE-AC72043167D3}" dt="2025-01-15T18:03:55.300" v="3360" actId="478"/>
          <ac:picMkLst>
            <pc:docMk/>
            <pc:sldMk cId="2042221847" sldId="316"/>
            <ac:picMk id="5" creationId="{D8234FB1-362A-9222-6803-1A4F9E8EA195}"/>
          </ac:picMkLst>
        </pc:picChg>
        <pc:picChg chg="del">
          <ac:chgData name="Sanjurjo Barrio, Alicia (349B-Affiliate)" userId="97258808-7afd-451b-a707-8a569ee59dbc" providerId="ADAL" clId="{5B51D7A1-5A00-4C71-A2EE-AC72043167D3}" dt="2025-01-15T18:03:55.300" v="3360" actId="478"/>
          <ac:picMkLst>
            <pc:docMk/>
            <pc:sldMk cId="2042221847" sldId="316"/>
            <ac:picMk id="10" creationId="{7D256B8F-0C9D-B975-B626-1B71CEA062DC}"/>
          </ac:picMkLst>
        </pc:picChg>
        <pc:picChg chg="del">
          <ac:chgData name="Sanjurjo Barrio, Alicia (349B-Affiliate)" userId="97258808-7afd-451b-a707-8a569ee59dbc" providerId="ADAL" clId="{5B51D7A1-5A00-4C71-A2EE-AC72043167D3}" dt="2025-01-15T18:03:55.300" v="3360" actId="478"/>
          <ac:picMkLst>
            <pc:docMk/>
            <pc:sldMk cId="2042221847" sldId="316"/>
            <ac:picMk id="11" creationId="{44180AA1-C71E-D037-B6B5-977B7179934F}"/>
          </ac:picMkLst>
        </pc:pic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picChg chg="del">
          <ac:chgData name="Sanjurjo Barrio, Alicia (349B-Affiliate)" userId="97258808-7afd-451b-a707-8a569ee59dbc" providerId="ADAL" clId="{5B51D7A1-5A00-4C71-A2EE-AC72043167D3}" dt="2025-01-15T18:03:55.300" v="3360" actId="478"/>
          <ac:picMkLst>
            <pc:docMk/>
            <pc:sldMk cId="2042221847" sldId="316"/>
            <ac:picMk id="1025" creationId="{BC6F015E-08DB-1C02-1B18-8AFA9424FF85}"/>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del mod">
          <ac:chgData name="Sanjurjo Barrio, Alicia (349B-Affiliate)" userId="97258808-7afd-451b-a707-8a569ee59dbc" providerId="ADAL" clId="{5B51D7A1-5A00-4C71-A2EE-AC72043167D3}" dt="2025-01-15T22:40:20.282" v="3547" actId="478"/>
          <ac:spMkLst>
            <pc:docMk/>
            <pc:sldMk cId="543577587" sldId="317"/>
            <ac:spMk id="3" creationId="{D0B57539-5F48-2FB5-2D73-1FDCC8ECAFD2}"/>
          </ac:spMkLst>
        </pc:spChg>
        <pc:spChg chg="del">
          <ac:chgData name="Sanjurjo Barrio, Alicia (349B-Affiliate)" userId="97258808-7afd-451b-a707-8a569ee59dbc" providerId="ADAL" clId="{5B51D7A1-5A00-4C71-A2EE-AC72043167D3}" dt="2025-01-15T22:35:17.958" v="3531" actId="478"/>
          <ac:spMkLst>
            <pc:docMk/>
            <pc:sldMk cId="543577587" sldId="317"/>
            <ac:spMk id="6" creationId="{CA2A580F-0792-D27C-3DF6-D1D678DC97E2}"/>
          </ac:spMkLst>
        </pc:spChg>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pChg chg="del">
          <ac:chgData name="Sanjurjo Barrio, Alicia (349B-Affiliate)" userId="97258808-7afd-451b-a707-8a569ee59dbc" providerId="ADAL" clId="{5B51D7A1-5A00-4C71-A2EE-AC72043167D3}" dt="2025-01-15T22:35:17.958" v="3531" actId="478"/>
          <ac:spMkLst>
            <pc:docMk/>
            <pc:sldMk cId="543577587" sldId="317"/>
            <ac:spMk id="13" creationId="{4513779B-B1F1-F3DA-7299-CD8BE97D6C5E}"/>
          </ac:spMkLst>
        </pc:spChg>
        <pc:spChg chg="del">
          <ac:chgData name="Sanjurjo Barrio, Alicia (349B-Affiliate)" userId="97258808-7afd-451b-a707-8a569ee59dbc" providerId="ADAL" clId="{5B51D7A1-5A00-4C71-A2EE-AC72043167D3}" dt="2025-01-15T22:35:23.750" v="3535" actId="478"/>
          <ac:spMkLst>
            <pc:docMk/>
            <pc:sldMk cId="543577587" sldId="317"/>
            <ac:spMk id="18" creationId="{4ACB2B2D-7EBE-6499-F73B-DCE1C260DBD5}"/>
          </ac:spMkLst>
        </pc:spChg>
        <pc:spChg chg="del">
          <ac:chgData name="Sanjurjo Barrio, Alicia (349B-Affiliate)" userId="97258808-7afd-451b-a707-8a569ee59dbc" providerId="ADAL" clId="{5B51D7A1-5A00-4C71-A2EE-AC72043167D3}" dt="2025-01-15T22:40:17.946" v="3546" actId="478"/>
          <ac:spMkLst>
            <pc:docMk/>
            <pc:sldMk cId="543577587" sldId="317"/>
            <ac:spMk id="19" creationId="{784B63CA-54BD-7106-4951-3DFFB60C8811}"/>
          </ac:spMkLst>
        </pc:spChg>
        <pc:spChg chg="del">
          <ac:chgData name="Sanjurjo Barrio, Alicia (349B-Affiliate)" userId="97258808-7afd-451b-a707-8a569ee59dbc" providerId="ADAL" clId="{5B51D7A1-5A00-4C71-A2EE-AC72043167D3}" dt="2025-01-15T22:35:22.373" v="3534" actId="478"/>
          <ac:spMkLst>
            <pc:docMk/>
            <pc:sldMk cId="543577587" sldId="317"/>
            <ac:spMk id="20" creationId="{E73A609F-6DC6-B760-D678-BFCC49362DB1}"/>
          </ac:spMkLst>
        </pc:spChg>
        <pc:spChg chg="del mod">
          <ac:chgData name="Sanjurjo Barrio, Alicia (349B-Affiliate)" userId="97258808-7afd-451b-a707-8a569ee59dbc" providerId="ADAL" clId="{5B51D7A1-5A00-4C71-A2EE-AC72043167D3}" dt="2025-01-15T22:35:14.715" v="3530" actId="478"/>
          <ac:spMkLst>
            <pc:docMk/>
            <pc:sldMk cId="543577587" sldId="317"/>
            <ac:spMk id="21" creationId="{E2772E76-24DA-EDFE-134C-5AC12A139ECD}"/>
          </ac:spMkLst>
        </pc:spChg>
        <pc:spChg chg="del">
          <ac:chgData name="Sanjurjo Barrio, Alicia (349B-Affiliate)" userId="97258808-7afd-451b-a707-8a569ee59dbc" providerId="ADAL" clId="{5B51D7A1-5A00-4C71-A2EE-AC72043167D3}" dt="2025-01-15T22:35:28.974" v="3536" actId="478"/>
          <ac:spMkLst>
            <pc:docMk/>
            <pc:sldMk cId="543577587" sldId="317"/>
            <ac:spMk id="22" creationId="{494626E2-84EC-B36C-AFEC-3CB30CE06FFA}"/>
          </ac:spMkLst>
        </pc:spChg>
        <pc:picChg chg="del">
          <ac:chgData name="Sanjurjo Barrio, Alicia (349B-Affiliate)" userId="97258808-7afd-451b-a707-8a569ee59dbc" providerId="ADAL" clId="{5B51D7A1-5A00-4C71-A2EE-AC72043167D3}" dt="2025-01-15T22:35:17.958" v="3531" actId="478"/>
          <ac:picMkLst>
            <pc:docMk/>
            <pc:sldMk cId="543577587" sldId="317"/>
            <ac:picMk id="5" creationId="{9741725C-670F-F034-B936-2A9A4E68EBF1}"/>
          </ac:picMkLst>
        </pc:picChg>
        <pc:picChg chg="del">
          <ac:chgData name="Sanjurjo Barrio, Alicia (349B-Affiliate)" userId="97258808-7afd-451b-a707-8a569ee59dbc" providerId="ADAL" clId="{5B51D7A1-5A00-4C71-A2EE-AC72043167D3}" dt="2025-01-15T22:35:17.958" v="3531" actId="478"/>
          <ac:picMkLst>
            <pc:docMk/>
            <pc:sldMk cId="543577587" sldId="317"/>
            <ac:picMk id="10" creationId="{0F63A086-D7C5-7F02-8CF4-0F2CE0D66CCA}"/>
          </ac:picMkLst>
        </pc:picChg>
        <pc:picChg chg="del">
          <ac:chgData name="Sanjurjo Barrio, Alicia (349B-Affiliate)" userId="97258808-7afd-451b-a707-8a569ee59dbc" providerId="ADAL" clId="{5B51D7A1-5A00-4C71-A2EE-AC72043167D3}" dt="2025-01-15T22:35:17.958" v="3531" actId="478"/>
          <ac:picMkLst>
            <pc:docMk/>
            <pc:sldMk cId="543577587" sldId="317"/>
            <ac:picMk id="11" creationId="{123D6837-5268-D4ED-EF1D-DE027515EE53}"/>
          </ac:picMkLst>
        </pc:picChg>
        <pc:picChg chg="del mod">
          <ac:chgData name="Sanjurjo Barrio, Alicia (349B-Affiliate)" userId="97258808-7afd-451b-a707-8a569ee59dbc" providerId="ADAL" clId="{5B51D7A1-5A00-4C71-A2EE-AC72043167D3}" dt="2025-01-15T22:40:15.302" v="3545" actId="478"/>
          <ac:picMkLst>
            <pc:docMk/>
            <pc:sldMk cId="543577587" sldId="317"/>
            <ac:picMk id="1025" creationId="{7F7F0942-2964-0423-8770-F97FA71E8D0A}"/>
          </ac:picMkLst>
        </pc:pic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del mod">
          <ac:chgData name="Sanjurjo Barrio, Alicia (349B-Affiliate)" userId="97258808-7afd-451b-a707-8a569ee59dbc" providerId="ADAL" clId="{5B51D7A1-5A00-4C71-A2EE-AC72043167D3}" dt="2025-01-16T19:27:15.670" v="3746"/>
          <ac:spMkLst>
            <pc:docMk/>
            <pc:sldMk cId="3442481880" sldId="318"/>
            <ac:spMk id="2" creationId="{5BE309D3-9654-CB31-D7C8-33416F7F4861}"/>
          </ac:spMkLst>
        </pc:spChg>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pChg chg="del">
          <ac:chgData name="Sanjurjo Barrio, Alicia (349B-Affiliate)" userId="97258808-7afd-451b-a707-8a569ee59dbc" providerId="ADAL" clId="{5B51D7A1-5A00-4C71-A2EE-AC72043167D3}" dt="2025-01-16T19:46:13.621" v="3880" actId="478"/>
          <ac:spMkLst>
            <pc:docMk/>
            <pc:sldMk cId="3985860402" sldId="319"/>
            <ac:spMk id="3" creationId="{20E0D6F4-AC4D-299E-A86D-798AA63478D2}"/>
          </ac:spMkLst>
        </pc:spChg>
        <pc:spChg chg="del">
          <ac:chgData name="Sanjurjo Barrio, Alicia (349B-Affiliate)" userId="97258808-7afd-451b-a707-8a569ee59dbc" providerId="ADAL" clId="{5B51D7A1-5A00-4C71-A2EE-AC72043167D3}" dt="2025-01-16T19:46:13.621" v="3880" actId="478"/>
          <ac:spMkLst>
            <pc:docMk/>
            <pc:sldMk cId="3985860402" sldId="319"/>
            <ac:spMk id="5" creationId="{62A90753-351D-80CE-0CEF-3E10CFAD4C56}"/>
          </ac:spMkLst>
        </pc:spChg>
        <pc:spChg chg="del">
          <ac:chgData name="Sanjurjo Barrio, Alicia (349B-Affiliate)" userId="97258808-7afd-451b-a707-8a569ee59dbc" providerId="ADAL" clId="{5B51D7A1-5A00-4C71-A2EE-AC72043167D3}" dt="2025-01-16T19:46:13.621" v="3880" actId="478"/>
          <ac:spMkLst>
            <pc:docMk/>
            <pc:sldMk cId="3985860402" sldId="319"/>
            <ac:spMk id="6" creationId="{5D5B5988-2793-3F2C-CE50-B76EF6F0EA55}"/>
          </ac:spMkLst>
        </pc:spChg>
        <pc:spChg chg="mod">
          <ac:chgData name="Sanjurjo Barrio, Alicia (349B-Affiliate)" userId="97258808-7afd-451b-a707-8a569ee59dbc" providerId="ADAL" clId="{5B51D7A1-5A00-4C71-A2EE-AC72043167D3}" dt="2025-01-16T19:46:33.544" v="3882" actId="12"/>
          <ac:spMkLst>
            <pc:docMk/>
            <pc:sldMk cId="3985860402" sldId="319"/>
            <ac:spMk id="7" creationId="{BB05F7D6-53E2-5F90-5635-4668E31EE97F}"/>
          </ac:spMkLst>
        </pc:spChg>
        <pc:spChg chg="del">
          <ac:chgData name="Sanjurjo Barrio, Alicia (349B-Affiliate)" userId="97258808-7afd-451b-a707-8a569ee59dbc" providerId="ADAL" clId="{5B51D7A1-5A00-4C71-A2EE-AC72043167D3}" dt="2025-01-16T19:46:13.621" v="3880" actId="478"/>
          <ac:spMkLst>
            <pc:docMk/>
            <pc:sldMk cId="3985860402" sldId="319"/>
            <ac:spMk id="10" creationId="{7F001876-1605-8A8D-C718-E48A098D3A35}"/>
          </ac:spMkLst>
        </pc:spChg>
        <pc:spChg chg="del">
          <ac:chgData name="Sanjurjo Barrio, Alicia (349B-Affiliate)" userId="97258808-7afd-451b-a707-8a569ee59dbc" providerId="ADAL" clId="{5B51D7A1-5A00-4C71-A2EE-AC72043167D3}" dt="2025-01-16T19:46:13.621" v="3880" actId="478"/>
          <ac:spMkLst>
            <pc:docMk/>
            <pc:sldMk cId="3985860402" sldId="319"/>
            <ac:spMk id="11" creationId="{29F9A510-4063-BFF1-1A73-A393BF89B4F0}"/>
          </ac:spMkLst>
        </pc:spChg>
        <pc:spChg chg="del">
          <ac:chgData name="Sanjurjo Barrio, Alicia (349B-Affiliate)" userId="97258808-7afd-451b-a707-8a569ee59dbc" providerId="ADAL" clId="{5B51D7A1-5A00-4C71-A2EE-AC72043167D3}" dt="2025-01-16T19:46:13.621" v="3880" actId="478"/>
          <ac:spMkLst>
            <pc:docMk/>
            <pc:sldMk cId="3985860402" sldId="319"/>
            <ac:spMk id="13" creationId="{9A87B064-5302-E8B1-5D88-C527C7799508}"/>
          </ac:spMkLst>
        </pc:spChg>
        <pc:spChg chg="del">
          <ac:chgData name="Sanjurjo Barrio, Alicia (349B-Affiliate)" userId="97258808-7afd-451b-a707-8a569ee59dbc" providerId="ADAL" clId="{5B51D7A1-5A00-4C71-A2EE-AC72043167D3}" dt="2025-01-16T19:46:13.621" v="3880" actId="478"/>
          <ac:spMkLst>
            <pc:docMk/>
            <pc:sldMk cId="3985860402" sldId="319"/>
            <ac:spMk id="15" creationId="{A1131868-C570-6DB6-E124-D1BC0C9B8C45}"/>
          </ac:spMkLst>
        </pc:spChg>
        <pc:spChg chg="del">
          <ac:chgData name="Sanjurjo Barrio, Alicia (349B-Affiliate)" userId="97258808-7afd-451b-a707-8a569ee59dbc" providerId="ADAL" clId="{5B51D7A1-5A00-4C71-A2EE-AC72043167D3}" dt="2025-01-16T19:46:13.621" v="3880" actId="478"/>
          <ac:spMkLst>
            <pc:docMk/>
            <pc:sldMk cId="3985860402" sldId="319"/>
            <ac:spMk id="16" creationId="{8F9876B2-6CA3-7672-81E4-98022F341530}"/>
          </ac:spMkLst>
        </pc:spChg>
        <pc:spChg chg="del">
          <ac:chgData name="Sanjurjo Barrio, Alicia (349B-Affiliate)" userId="97258808-7afd-451b-a707-8a569ee59dbc" providerId="ADAL" clId="{5B51D7A1-5A00-4C71-A2EE-AC72043167D3}" dt="2025-01-16T19:46:13.621" v="3880" actId="478"/>
          <ac:spMkLst>
            <pc:docMk/>
            <pc:sldMk cId="3985860402" sldId="319"/>
            <ac:spMk id="17" creationId="{B40B45DF-1986-7AEA-2F49-071FAFD59BE3}"/>
          </ac:spMkLst>
        </pc:spChg>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pChg chg="mod">
          <ac:chgData name="Sanjurjo Barrio, Alicia (349B-Affiliate)" userId="97258808-7afd-451b-a707-8a569ee59dbc" providerId="ADAL" clId="{7CFA5C32-15E6-4B27-B895-BE1CA809EE41}" dt="2024-12-05T19:05:02.916" v="14" actId="20577"/>
          <ac:spMkLst>
            <pc:docMk/>
            <pc:sldMk cId="1301117103" sldId="257"/>
            <ac:spMk id="2" creationId="{2C4F746A-6AB4-7796-B064-C46CBEC15259}"/>
          </ac:spMkLst>
        </pc:spChg>
        <pc:spChg chg="mod">
          <ac:chgData name="Sanjurjo Barrio, Alicia (349B-Affiliate)" userId="97258808-7afd-451b-a707-8a569ee59dbc" providerId="ADAL" clId="{7CFA5C32-15E6-4B27-B895-BE1CA809EE41}" dt="2024-12-05T19:05:56.267" v="125" actId="20577"/>
          <ac:spMkLst>
            <pc:docMk/>
            <pc:sldMk cId="1301117103" sldId="257"/>
            <ac:spMk id="3" creationId="{2B571E81-BFC0-A108-3EE4-2183025540FD}"/>
          </ac:spMkLst>
        </pc:spChg>
        <pc:spChg chg="mod">
          <ac:chgData name="Sanjurjo Barrio, Alicia (349B-Affiliate)" userId="97258808-7afd-451b-a707-8a569ee59dbc" providerId="ADAL" clId="{7CFA5C32-15E6-4B27-B895-BE1CA809EE41}" dt="2024-12-05T19:05:44.869" v="109" actId="20577"/>
          <ac:spMkLst>
            <pc:docMk/>
            <pc:sldMk cId="1301117103" sldId="257"/>
            <ac:spMk id="5" creationId="{933CDEDD-0AD5-3176-AD1F-20D9280387F5}"/>
          </ac:spMkLst>
        </pc:spChg>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pChg chg="add del mod">
          <ac:chgData name="Sanjurjo Barrio, Alicia (349B-Affiliate)" userId="97258808-7afd-451b-a707-8a569ee59dbc" providerId="ADAL" clId="{7CFA5C32-15E6-4B27-B895-BE1CA809EE41}" dt="2024-12-05T22:39:54.321" v="1189" actId="478"/>
          <ac:spMkLst>
            <pc:docMk/>
            <pc:sldMk cId="2146347292" sldId="269"/>
            <ac:spMk id="7" creationId="{3D5E6AE3-8728-7384-B775-5DAA758A8D52}"/>
          </ac:spMkLst>
        </pc:spChg>
        <pc:spChg chg="mod">
          <ac:chgData name="Sanjurjo Barrio, Alicia (349B-Affiliate)" userId="97258808-7afd-451b-a707-8a569ee59dbc" providerId="ADAL" clId="{7CFA5C32-15E6-4B27-B895-BE1CA809EE41}" dt="2024-12-05T19:06:45.347" v="132" actId="20577"/>
          <ac:spMkLst>
            <pc:docMk/>
            <pc:sldMk cId="2146347292" sldId="269"/>
            <ac:spMk id="10" creationId="{BFA687A0-F2A1-C81E-5125-62BE1007152A}"/>
          </ac:spMkLst>
        </pc:spChg>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pChg chg="add del mod">
          <ac:chgData name="Sanjurjo Barrio, Alicia (349B-Affiliate)" userId="97258808-7afd-451b-a707-8a569ee59dbc" providerId="ADAL" clId="{7CFA5C32-15E6-4B27-B895-BE1CA809EE41}" dt="2024-12-05T22:39:48.792" v="1188" actId="478"/>
          <ac:spMkLst>
            <pc:docMk/>
            <pc:sldMk cId="1632519118" sldId="275"/>
            <ac:spMk id="3" creationId="{BE075618-26C7-CD52-1446-D49080331505}"/>
          </ac:spMkLst>
        </pc:spChg>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pChg chg="mod">
          <ac:chgData name="Sanjurjo Barrio, Alicia (349B-Affiliate)" userId="97258808-7afd-451b-a707-8a569ee59dbc" providerId="ADAL" clId="{7CFA5C32-15E6-4B27-B895-BE1CA809EE41}" dt="2024-12-05T19:08:44.418" v="164" actId="20577"/>
          <ac:spMkLst>
            <pc:docMk/>
            <pc:sldMk cId="1571839387" sldId="284"/>
            <ac:spMk id="2" creationId="{A2352344-CEB6-020A-515D-BBB5B604CBE1}"/>
          </ac:spMkLst>
        </pc:spChg>
        <pc:spChg chg="mod">
          <ac:chgData name="Sanjurjo Barrio, Alicia (349B-Affiliate)" userId="97258808-7afd-451b-a707-8a569ee59dbc" providerId="ADAL" clId="{7CFA5C32-15E6-4B27-B895-BE1CA809EE41}" dt="2024-12-05T19:14:43.689" v="630" actId="20577"/>
          <ac:spMkLst>
            <pc:docMk/>
            <pc:sldMk cId="1571839387" sldId="284"/>
            <ac:spMk id="5" creationId="{38D1ECC9-3ECA-B9E8-308C-A5B8BD61B9CA}"/>
          </ac:spMkLst>
        </pc:spChg>
        <pc:spChg chg="del">
          <ac:chgData name="Sanjurjo Barrio, Alicia (349B-Affiliate)" userId="97258808-7afd-451b-a707-8a569ee59dbc" providerId="ADAL" clId="{7CFA5C32-15E6-4B27-B895-BE1CA809EE41}" dt="2024-12-05T19:14:47.166" v="631" actId="478"/>
          <ac:spMkLst>
            <pc:docMk/>
            <pc:sldMk cId="1571839387" sldId="284"/>
            <ac:spMk id="14" creationId="{98C0C8B6-1F82-364B-4965-047EDE47B661}"/>
          </ac:spMkLst>
        </pc:spChg>
        <pc:picChg chg="del">
          <ac:chgData name="Sanjurjo Barrio, Alicia (349B-Affiliate)" userId="97258808-7afd-451b-a707-8a569ee59dbc" providerId="ADAL" clId="{7CFA5C32-15E6-4B27-B895-BE1CA809EE41}" dt="2024-12-05T19:09:04.377" v="165" actId="478"/>
          <ac:picMkLst>
            <pc:docMk/>
            <pc:sldMk cId="1571839387" sldId="284"/>
            <ac:picMk id="11" creationId="{79314492-8D6F-BF14-DE03-AC7761517F9C}"/>
          </ac:picMkLst>
        </pc:picChg>
        <pc:picChg chg="del">
          <ac:chgData name="Sanjurjo Barrio, Alicia (349B-Affiliate)" userId="97258808-7afd-451b-a707-8a569ee59dbc" providerId="ADAL" clId="{7CFA5C32-15E6-4B27-B895-BE1CA809EE41}" dt="2024-12-05T19:09:05.732" v="166" actId="478"/>
          <ac:picMkLst>
            <pc:docMk/>
            <pc:sldMk cId="1571839387" sldId="284"/>
            <ac:picMk id="12" creationId="{D5919100-76E8-2F4A-6D95-8659A5057C4F}"/>
          </ac:picMkLst>
        </pc:picChg>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spChg chg="del">
          <ac:chgData name="Sanjurjo Barrio, Alicia (349B-Affiliate)" userId="97258808-7afd-451b-a707-8a569ee59dbc" providerId="ADAL" clId="{7CFA5C32-15E6-4B27-B895-BE1CA809EE41}" dt="2024-12-05T20:10:18.227" v="663" actId="478"/>
          <ac:spMkLst>
            <pc:docMk/>
            <pc:sldMk cId="857266585" sldId="285"/>
            <ac:spMk id="5" creationId="{38D1ECC9-3ECA-B9E8-308C-A5B8BD61B9CA}"/>
          </ac:spMkLst>
        </pc:spChg>
        <pc:spChg chg="add del mod">
          <ac:chgData name="Sanjurjo Barrio, Alicia (349B-Affiliate)" userId="97258808-7afd-451b-a707-8a569ee59dbc" providerId="ADAL" clId="{7CFA5C32-15E6-4B27-B895-BE1CA809EE41}" dt="2024-12-05T20:15:16.758" v="686" actId="478"/>
          <ac:spMkLst>
            <pc:docMk/>
            <pc:sldMk cId="857266585" sldId="285"/>
            <ac:spMk id="8" creationId="{28EFC979-5E51-E2C5-5924-7B4668C7B0CE}"/>
          </ac:spMkLst>
        </pc:spChg>
        <pc:spChg chg="del">
          <ac:chgData name="Sanjurjo Barrio, Alicia (349B-Affiliate)" userId="97258808-7afd-451b-a707-8a569ee59dbc" providerId="ADAL" clId="{7CFA5C32-15E6-4B27-B895-BE1CA809EE41}" dt="2024-12-05T20:10:20.541" v="664" actId="478"/>
          <ac:spMkLst>
            <pc:docMk/>
            <pc:sldMk cId="857266585" sldId="285"/>
            <ac:spMk id="14" creationId="{98C0C8B6-1F82-364B-4965-047EDE47B661}"/>
          </ac:spMkLst>
        </pc:spChg>
        <pc:picChg chg="add mod">
          <ac:chgData name="Sanjurjo Barrio, Alicia (349B-Affiliate)" userId="97258808-7afd-451b-a707-8a569ee59dbc" providerId="ADAL" clId="{7CFA5C32-15E6-4B27-B895-BE1CA809EE41}" dt="2024-12-05T20:20:57.638" v="704" actId="1076"/>
          <ac:picMkLst>
            <pc:docMk/>
            <pc:sldMk cId="857266585" sldId="285"/>
            <ac:picMk id="7" creationId="{D33CB830-4DD7-6A67-724D-4EA5F72EE7D2}"/>
          </ac:picMkLst>
        </pc:picChg>
        <pc:picChg chg="add del mod">
          <ac:chgData name="Sanjurjo Barrio, Alicia (349B-Affiliate)" userId="97258808-7afd-451b-a707-8a569ee59dbc" providerId="ADAL" clId="{7CFA5C32-15E6-4B27-B895-BE1CA809EE41}" dt="2024-12-05T20:19:17.719" v="696" actId="478"/>
          <ac:picMkLst>
            <pc:docMk/>
            <pc:sldMk cId="857266585" sldId="285"/>
            <ac:picMk id="10" creationId="{D5F08D13-3144-D1C3-99D7-BB51A4905CB3}"/>
          </ac:picMkLst>
        </pc:picChg>
        <pc:picChg chg="del">
          <ac:chgData name="Sanjurjo Barrio, Alicia (349B-Affiliate)" userId="97258808-7afd-451b-a707-8a569ee59dbc" providerId="ADAL" clId="{7CFA5C32-15E6-4B27-B895-BE1CA809EE41}" dt="2024-12-05T20:10:25.046" v="665" actId="478"/>
          <ac:picMkLst>
            <pc:docMk/>
            <pc:sldMk cId="857266585" sldId="285"/>
            <ac:picMk id="11" creationId="{79314492-8D6F-BF14-DE03-AC7761517F9C}"/>
          </ac:picMkLst>
        </pc:picChg>
        <pc:picChg chg="del">
          <ac:chgData name="Sanjurjo Barrio, Alicia (349B-Affiliate)" userId="97258808-7afd-451b-a707-8a569ee59dbc" providerId="ADAL" clId="{7CFA5C32-15E6-4B27-B895-BE1CA809EE41}" dt="2024-12-05T20:10:25.046" v="665" actId="478"/>
          <ac:picMkLst>
            <pc:docMk/>
            <pc:sldMk cId="857266585" sldId="285"/>
            <ac:picMk id="12" creationId="{D5919100-76E8-2F4A-6D95-8659A5057C4F}"/>
          </ac:picMkLst>
        </pc:picChg>
        <pc:picChg chg="add mod">
          <ac:chgData name="Sanjurjo Barrio, Alicia (349B-Affiliate)" userId="97258808-7afd-451b-a707-8a569ee59dbc" providerId="ADAL" clId="{7CFA5C32-15E6-4B27-B895-BE1CA809EE41}" dt="2024-12-05T20:19:23.475" v="700" actId="1076"/>
          <ac:picMkLst>
            <pc:docMk/>
            <pc:sldMk cId="857266585" sldId="285"/>
            <ac:picMk id="15" creationId="{09596841-A529-1893-BCC6-142FCED9BC48}"/>
          </ac:picMkLst>
        </pc:pic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pChg chg="mod">
          <ac:chgData name="Sanjurjo Barrio, Alicia (349B-Affiliate)" userId="97258808-7afd-451b-a707-8a569ee59dbc" providerId="ADAL" clId="{7CFA5C32-15E6-4B27-B895-BE1CA809EE41}" dt="2024-12-05T20:34:26.061" v="720" actId="20577"/>
          <ac:spMkLst>
            <pc:docMk/>
            <pc:sldMk cId="1806990035" sldId="286"/>
            <ac:spMk id="2" creationId="{A2352344-CEB6-020A-515D-BBB5B604CBE1}"/>
          </ac:spMkLst>
        </pc:spChg>
        <pc:spChg chg="add mod">
          <ac:chgData name="Sanjurjo Barrio, Alicia (349B-Affiliate)" userId="97258808-7afd-451b-a707-8a569ee59dbc" providerId="ADAL" clId="{7CFA5C32-15E6-4B27-B895-BE1CA809EE41}" dt="2024-12-08T21:10:26.853" v="4352" actId="20577"/>
          <ac:spMkLst>
            <pc:docMk/>
            <pc:sldMk cId="1806990035" sldId="286"/>
            <ac:spMk id="3" creationId="{5507ED1D-5B40-4DAD-C5D8-B39CC34EE814}"/>
          </ac:spMkLst>
        </pc:spChg>
        <pc:picChg chg="add mod">
          <ac:chgData name="Sanjurjo Barrio, Alicia (349B-Affiliate)" userId="97258808-7afd-451b-a707-8a569ee59dbc" providerId="ADAL" clId="{7CFA5C32-15E6-4B27-B895-BE1CA809EE41}" dt="2024-12-08T21:10:46.250" v="4355" actId="1076"/>
          <ac:picMkLst>
            <pc:docMk/>
            <pc:sldMk cId="1806990035" sldId="286"/>
            <ac:picMk id="7" creationId="{4EC45912-2D8C-D8E6-1EC6-8D2580110FFA}"/>
          </ac:picMkLst>
        </pc:picChg>
        <pc:picChg chg="del">
          <ac:chgData name="Sanjurjo Barrio, Alicia (349B-Affiliate)" userId="97258808-7afd-451b-a707-8a569ee59dbc" providerId="ADAL" clId="{7CFA5C32-15E6-4B27-B895-BE1CA809EE41}" dt="2024-12-05T20:34:28.605" v="721" actId="478"/>
          <ac:picMkLst>
            <pc:docMk/>
            <pc:sldMk cId="1806990035" sldId="286"/>
            <ac:picMk id="7" creationId="{D33CB830-4DD7-6A67-724D-4EA5F72EE7D2}"/>
          </ac:picMkLst>
        </pc:picChg>
        <pc:picChg chg="add del mod">
          <ac:chgData name="Sanjurjo Barrio, Alicia (349B-Affiliate)" userId="97258808-7afd-451b-a707-8a569ee59dbc" providerId="ADAL" clId="{7CFA5C32-15E6-4B27-B895-BE1CA809EE41}" dt="2024-12-08T21:10:46.802" v="4356" actId="478"/>
          <ac:picMkLst>
            <pc:docMk/>
            <pc:sldMk cId="1806990035" sldId="286"/>
            <ac:picMk id="8" creationId="{038C8646-9A0B-7282-F2E8-CE9B878CD79B}"/>
          </ac:picMkLst>
        </pc:picChg>
        <pc:picChg chg="del">
          <ac:chgData name="Sanjurjo Barrio, Alicia (349B-Affiliate)" userId="97258808-7afd-451b-a707-8a569ee59dbc" providerId="ADAL" clId="{7CFA5C32-15E6-4B27-B895-BE1CA809EE41}" dt="2024-12-05T20:34:30.139" v="722" actId="478"/>
          <ac:picMkLst>
            <pc:docMk/>
            <pc:sldMk cId="1806990035" sldId="286"/>
            <ac:picMk id="15" creationId="{09596841-A529-1893-BCC6-142FCED9BC48}"/>
          </ac:picMkLst>
        </pc:picChg>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mod">
          <ac:chgData name="Sanjurjo Barrio, Alicia (349B-Affiliate)" userId="97258808-7afd-451b-a707-8a569ee59dbc" providerId="ADAL" clId="{7CFA5C32-15E6-4B27-B895-BE1CA809EE41}" dt="2024-12-05T20:34:53.364" v="731" actId="20577"/>
          <ac:spMkLst>
            <pc:docMk/>
            <pc:sldMk cId="1056442133" sldId="287"/>
            <ac:spMk id="2" creationId="{A2352344-CEB6-020A-515D-BBB5B604CBE1}"/>
          </ac:spMkLst>
        </pc:spChg>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picChg chg="del">
          <ac:chgData name="Sanjurjo Barrio, Alicia (349B-Affiliate)" userId="97258808-7afd-451b-a707-8a569ee59dbc" providerId="ADAL" clId="{7CFA5C32-15E6-4B27-B895-BE1CA809EE41}" dt="2024-12-05T20:34:55.511" v="732" actId="478"/>
          <ac:picMkLst>
            <pc:docMk/>
            <pc:sldMk cId="1056442133" sldId="287"/>
            <ac:picMk id="7" creationId="{D33CB830-4DD7-6A67-724D-4EA5F72EE7D2}"/>
          </ac:picMkLst>
        </pc:picChg>
        <pc:picChg chg="del">
          <ac:chgData name="Sanjurjo Barrio, Alicia (349B-Affiliate)" userId="97258808-7afd-451b-a707-8a569ee59dbc" providerId="ADAL" clId="{7CFA5C32-15E6-4B27-B895-BE1CA809EE41}" dt="2024-12-05T20:34:57.293" v="733" actId="478"/>
          <ac:picMkLst>
            <pc:docMk/>
            <pc:sldMk cId="1056442133" sldId="287"/>
            <ac:picMk id="15" creationId="{09596841-A529-1893-BCC6-142FCED9BC48}"/>
          </ac:picMkLst>
        </pc:pic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pChg chg="mod">
          <ac:chgData name="Sanjurjo Barrio, Alicia (349B-Affiliate)" userId="97258808-7afd-451b-a707-8a569ee59dbc" providerId="ADAL" clId="{7CFA5C32-15E6-4B27-B895-BE1CA809EE41}" dt="2024-12-06T22:19:48.492" v="4046" actId="20577"/>
          <ac:spMkLst>
            <pc:docMk/>
            <pc:sldMk cId="3356436387" sldId="288"/>
            <ac:spMk id="2" creationId="{A2352344-CEB6-020A-515D-BBB5B604CBE1}"/>
          </ac:spMkLst>
        </pc:spChg>
        <pc:spChg chg="mod">
          <ac:chgData name="Sanjurjo Barrio, Alicia (349B-Affiliate)" userId="97258808-7afd-451b-a707-8a569ee59dbc" providerId="ADAL" clId="{7CFA5C32-15E6-4B27-B895-BE1CA809EE41}" dt="2024-12-06T22:14:30.255" v="3753" actId="255"/>
          <ac:spMkLst>
            <pc:docMk/>
            <pc:sldMk cId="3356436387" sldId="288"/>
            <ac:spMk id="3" creationId="{5507ED1D-5B40-4DAD-C5D8-B39CC34EE814}"/>
          </ac:spMkLst>
        </pc:spChg>
        <pc:spChg chg="add mod">
          <ac:chgData name="Sanjurjo Barrio, Alicia (349B-Affiliate)" userId="97258808-7afd-451b-a707-8a569ee59dbc" providerId="ADAL" clId="{7CFA5C32-15E6-4B27-B895-BE1CA809EE41}" dt="2024-12-05T22:24:58.659" v="1173" actId="1076"/>
          <ac:spMkLst>
            <pc:docMk/>
            <pc:sldMk cId="3356436387" sldId="288"/>
            <ac:spMk id="8" creationId="{F965D48D-2865-D925-7512-F5AFFD3432D6}"/>
          </ac:spMkLst>
        </pc:spChg>
        <pc:spChg chg="add mod">
          <ac:chgData name="Sanjurjo Barrio, Alicia (349B-Affiliate)" userId="97258808-7afd-451b-a707-8a569ee59dbc" providerId="ADAL" clId="{7CFA5C32-15E6-4B27-B895-BE1CA809EE41}" dt="2024-12-05T22:25:15.933" v="1185" actId="20577"/>
          <ac:spMkLst>
            <pc:docMk/>
            <pc:sldMk cId="3356436387" sldId="288"/>
            <ac:spMk id="9" creationId="{76A15325-D44F-1C24-A4C2-50B1AB301D66}"/>
          </ac:spMkLst>
        </pc:spChg>
        <pc:spChg chg="add mod">
          <ac:chgData name="Sanjurjo Barrio, Alicia (349B-Affiliate)" userId="97258808-7afd-451b-a707-8a569ee59dbc" providerId="ADAL" clId="{7CFA5C32-15E6-4B27-B895-BE1CA809EE41}" dt="2024-12-06T22:13:07.727" v="3729" actId="1076"/>
          <ac:spMkLst>
            <pc:docMk/>
            <pc:sldMk cId="3356436387" sldId="288"/>
            <ac:spMk id="10" creationId="{229FC020-C8CC-4935-D9E4-CDB837A8E0A1}"/>
          </ac:spMkLst>
        </pc:spChg>
        <pc:spChg chg="add mod">
          <ac:chgData name="Sanjurjo Barrio, Alicia (349B-Affiliate)" userId="97258808-7afd-451b-a707-8a569ee59dbc" providerId="ADAL" clId="{7CFA5C32-15E6-4B27-B895-BE1CA809EE41}" dt="2024-12-06T22:13:26.805" v="3741" actId="20577"/>
          <ac:spMkLst>
            <pc:docMk/>
            <pc:sldMk cId="3356436387" sldId="288"/>
            <ac:spMk id="11" creationId="{20A08BB4-314B-0138-FAA4-74A3D44E56F6}"/>
          </ac:spMkLst>
        </pc:spChg>
        <pc:picChg chg="add mod">
          <ac:chgData name="Sanjurjo Barrio, Alicia (349B-Affiliate)" userId="97258808-7afd-451b-a707-8a569ee59dbc" providerId="ADAL" clId="{7CFA5C32-15E6-4B27-B895-BE1CA809EE41}" dt="2024-12-05T22:24:04.147" v="1107" actId="1076"/>
          <ac:picMkLst>
            <pc:docMk/>
            <pc:sldMk cId="3356436387" sldId="288"/>
            <ac:picMk id="5" creationId="{B1BF14A0-63DD-DF51-BAAF-BE664888367A}"/>
          </ac:picMkLst>
        </pc:picChg>
        <pc:picChg chg="add mod">
          <ac:chgData name="Sanjurjo Barrio, Alicia (349B-Affiliate)" userId="97258808-7afd-451b-a707-8a569ee59dbc" providerId="ADAL" clId="{7CFA5C32-15E6-4B27-B895-BE1CA809EE41}" dt="2024-12-05T22:24:01.510" v="1106" actId="1076"/>
          <ac:picMkLst>
            <pc:docMk/>
            <pc:sldMk cId="3356436387" sldId="288"/>
            <ac:picMk id="7" creationId="{2414DEC7-9ECF-8B7F-6255-25FC9D075839}"/>
          </ac:picMkLst>
        </pc:picChg>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pChg chg="mod">
          <ac:chgData name="Sanjurjo Barrio, Alicia (349B-Affiliate)" userId="97258808-7afd-451b-a707-8a569ee59dbc" providerId="ADAL" clId="{7CFA5C32-15E6-4B27-B895-BE1CA809EE41}" dt="2024-12-05T23:01:15.909" v="1237" actId="20577"/>
          <ac:spMkLst>
            <pc:docMk/>
            <pc:sldMk cId="192499634" sldId="289"/>
            <ac:spMk id="2" creationId="{A2352344-CEB6-020A-515D-BBB5B604CBE1}"/>
          </ac:spMkLst>
        </pc:spChg>
        <pc:spChg chg="mod">
          <ac:chgData name="Sanjurjo Barrio, Alicia (349B-Affiliate)" userId="97258808-7afd-451b-a707-8a569ee59dbc" providerId="ADAL" clId="{7CFA5C32-15E6-4B27-B895-BE1CA809EE41}" dt="2024-12-06T22:21:54.283" v="4068" actId="255"/>
          <ac:spMkLst>
            <pc:docMk/>
            <pc:sldMk cId="192499634" sldId="289"/>
            <ac:spMk id="3" creationId="{5507ED1D-5B40-4DAD-C5D8-B39CC34EE814}"/>
          </ac:spMkLst>
        </pc:spChg>
        <pc:spChg chg="del">
          <ac:chgData name="Sanjurjo Barrio, Alicia (349B-Affiliate)" userId="97258808-7afd-451b-a707-8a569ee59dbc" providerId="ADAL" clId="{7CFA5C32-15E6-4B27-B895-BE1CA809EE41}" dt="2024-12-05T23:02:31.470" v="1454" actId="478"/>
          <ac:spMkLst>
            <pc:docMk/>
            <pc:sldMk cId="192499634" sldId="289"/>
            <ac:spMk id="8" creationId="{F965D48D-2865-D925-7512-F5AFFD3432D6}"/>
          </ac:spMkLst>
        </pc:spChg>
        <pc:spChg chg="del mod">
          <ac:chgData name="Sanjurjo Barrio, Alicia (349B-Affiliate)" userId="97258808-7afd-451b-a707-8a569ee59dbc" providerId="ADAL" clId="{7CFA5C32-15E6-4B27-B895-BE1CA809EE41}" dt="2024-12-05T23:02:37.420" v="1456" actId="478"/>
          <ac:spMkLst>
            <pc:docMk/>
            <pc:sldMk cId="192499634" sldId="289"/>
            <ac:spMk id="9" creationId="{76A15325-D44F-1C24-A4C2-50B1AB301D66}"/>
          </ac:spMkLst>
        </pc:spChg>
        <pc:picChg chg="del">
          <ac:chgData name="Sanjurjo Barrio, Alicia (349B-Affiliate)" userId="97258808-7afd-451b-a707-8a569ee59dbc" providerId="ADAL" clId="{7CFA5C32-15E6-4B27-B895-BE1CA809EE41}" dt="2024-12-05T23:02:29.081" v="1453" actId="478"/>
          <ac:picMkLst>
            <pc:docMk/>
            <pc:sldMk cId="192499634" sldId="289"/>
            <ac:picMk id="5" creationId="{B1BF14A0-63DD-DF51-BAAF-BE664888367A}"/>
          </ac:picMkLst>
        </pc:picChg>
        <pc:picChg chg="del">
          <ac:chgData name="Sanjurjo Barrio, Alicia (349B-Affiliate)" userId="97258808-7afd-451b-a707-8a569ee59dbc" providerId="ADAL" clId="{7CFA5C32-15E6-4B27-B895-BE1CA809EE41}" dt="2024-12-05T23:02:39.343" v="1457" actId="478"/>
          <ac:picMkLst>
            <pc:docMk/>
            <pc:sldMk cId="192499634" sldId="289"/>
            <ac:picMk id="7" creationId="{2414DEC7-9ECF-8B7F-6255-25FC9D075839}"/>
          </ac:picMkLst>
        </pc:picChg>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pChg chg="mod">
          <ac:chgData name="Sanjurjo Barrio, Alicia (349B-Affiliate)" userId="97258808-7afd-451b-a707-8a569ee59dbc" providerId="ADAL" clId="{7CFA5C32-15E6-4B27-B895-BE1CA809EE41}" dt="2024-12-06T22:19:55.222" v="4052" actId="20577"/>
          <ac:spMkLst>
            <pc:docMk/>
            <pc:sldMk cId="89222198" sldId="290"/>
            <ac:spMk id="2" creationId="{A2352344-CEB6-020A-515D-BBB5B604CBE1}"/>
          </ac:spMkLst>
        </pc:spChg>
        <pc:spChg chg="mod">
          <ac:chgData name="Sanjurjo Barrio, Alicia (349B-Affiliate)" userId="97258808-7afd-451b-a707-8a569ee59dbc" providerId="ADAL" clId="{7CFA5C32-15E6-4B27-B895-BE1CA809EE41}" dt="2024-12-06T23:29:13.992" v="4327" actId="14100"/>
          <ac:spMkLst>
            <pc:docMk/>
            <pc:sldMk cId="89222198" sldId="290"/>
            <ac:spMk id="3" creationId="{5507ED1D-5B40-4DAD-C5D8-B39CC34EE814}"/>
          </ac:spMkLst>
        </pc:spChg>
        <pc:spChg chg="add del mod">
          <ac:chgData name="Sanjurjo Barrio, Alicia (349B-Affiliate)" userId="97258808-7afd-451b-a707-8a569ee59dbc" providerId="ADAL" clId="{7CFA5C32-15E6-4B27-B895-BE1CA809EE41}" dt="2024-12-06T21:57:39.141" v="3349" actId="478"/>
          <ac:spMkLst>
            <pc:docMk/>
            <pc:sldMk cId="89222198" sldId="290"/>
            <ac:spMk id="5" creationId="{757FF77B-5E69-636B-5B96-B0EC95B89C7E}"/>
          </ac:spMkLst>
        </pc:spChg>
        <pc:spChg chg="add mod">
          <ac:chgData name="Sanjurjo Barrio, Alicia (349B-Affiliate)" userId="97258808-7afd-451b-a707-8a569ee59dbc" providerId="ADAL" clId="{7CFA5C32-15E6-4B27-B895-BE1CA809EE41}" dt="2024-12-06T23:30:26.031" v="4334" actId="113"/>
          <ac:spMkLst>
            <pc:docMk/>
            <pc:sldMk cId="89222198" sldId="290"/>
            <ac:spMk id="9" creationId="{D83A8384-930E-0A49-2DDE-F3E7FA39CADA}"/>
          </ac:spMkLst>
        </pc:spChg>
        <pc:spChg chg="add del mod">
          <ac:chgData name="Sanjurjo Barrio, Alicia (349B-Affiliate)" userId="97258808-7afd-451b-a707-8a569ee59dbc" providerId="ADAL" clId="{7CFA5C32-15E6-4B27-B895-BE1CA809EE41}" dt="2024-12-06T22:10:13.533" v="3686" actId="478"/>
          <ac:spMkLst>
            <pc:docMk/>
            <pc:sldMk cId="89222198" sldId="290"/>
            <ac:spMk id="10" creationId="{A9B906AF-E82E-7C64-92A0-970107EBE7C1}"/>
          </ac:spMkLst>
        </pc:spChg>
        <pc:spChg chg="add del mod">
          <ac:chgData name="Sanjurjo Barrio, Alicia (349B-Affiliate)" userId="97258808-7afd-451b-a707-8a569ee59dbc" providerId="ADAL" clId="{7CFA5C32-15E6-4B27-B895-BE1CA809EE41}" dt="2024-12-06T22:10:11.903" v="3685" actId="478"/>
          <ac:spMkLst>
            <pc:docMk/>
            <pc:sldMk cId="89222198" sldId="290"/>
            <ac:spMk id="11" creationId="{EB1CB115-ED0F-DACA-377A-4E1323A37E35}"/>
          </ac:spMkLst>
        </pc:spChg>
        <pc:spChg chg="add mod">
          <ac:chgData name="Sanjurjo Barrio, Alicia (349B-Affiliate)" userId="97258808-7afd-451b-a707-8a569ee59dbc" providerId="ADAL" clId="{7CFA5C32-15E6-4B27-B895-BE1CA809EE41}" dt="2024-12-06T23:29:47.879" v="4332" actId="1076"/>
          <ac:spMkLst>
            <pc:docMk/>
            <pc:sldMk cId="89222198" sldId="290"/>
            <ac:spMk id="13" creationId="{C59B061A-FD04-2640-5D5E-0B45A5419650}"/>
          </ac:spMkLst>
        </pc:spChg>
        <pc:spChg chg="add mod">
          <ac:chgData name="Sanjurjo Barrio, Alicia (349B-Affiliate)" userId="97258808-7afd-451b-a707-8a569ee59dbc" providerId="ADAL" clId="{7CFA5C32-15E6-4B27-B895-BE1CA809EE41}" dt="2024-12-06T23:30:41.107" v="4335" actId="1076"/>
          <ac:spMkLst>
            <pc:docMk/>
            <pc:sldMk cId="89222198" sldId="290"/>
            <ac:spMk id="18" creationId="{E8F07DAB-3FD3-380A-E7B8-3BF1BF53E998}"/>
          </ac:spMkLst>
        </pc:spChg>
        <pc:spChg chg="add mod">
          <ac:chgData name="Sanjurjo Barrio, Alicia (349B-Affiliate)" userId="97258808-7afd-451b-a707-8a569ee59dbc" providerId="ADAL" clId="{7CFA5C32-15E6-4B27-B895-BE1CA809EE41}" dt="2024-12-06T23:29:06.423" v="4325" actId="1076"/>
          <ac:spMkLst>
            <pc:docMk/>
            <pc:sldMk cId="89222198" sldId="290"/>
            <ac:spMk id="21" creationId="{898A1711-6378-C4E3-68F7-9235A86F7701}"/>
          </ac:spMkLst>
        </pc:spChg>
        <pc:picChg chg="mod">
          <ac:chgData name="Sanjurjo Barrio, Alicia (349B-Affiliate)" userId="97258808-7afd-451b-a707-8a569ee59dbc" providerId="ADAL" clId="{7CFA5C32-15E6-4B27-B895-BE1CA809EE41}" dt="2024-12-06T23:29:20.592" v="4329" actId="1076"/>
          <ac:picMkLst>
            <pc:docMk/>
            <pc:sldMk cId="89222198" sldId="290"/>
            <ac:picMk id="7" creationId="{4EC45912-2D8C-D8E6-1EC6-8D2580110FFA}"/>
          </ac:picMkLst>
        </pc:picChg>
        <pc:picChg chg="del">
          <ac:chgData name="Sanjurjo Barrio, Alicia (349B-Affiliate)" userId="97258808-7afd-451b-a707-8a569ee59dbc" providerId="ADAL" clId="{7CFA5C32-15E6-4B27-B895-BE1CA809EE41}" dt="2024-12-06T22:06:33.463" v="3661" actId="478"/>
          <ac:picMkLst>
            <pc:docMk/>
            <pc:sldMk cId="89222198" sldId="290"/>
            <ac:picMk id="8" creationId="{038C8646-9A0B-7282-F2E8-CE9B878CD79B}"/>
          </ac:picMkLst>
        </pc:picChg>
        <pc:picChg chg="add del mod modCrop">
          <ac:chgData name="Sanjurjo Barrio, Alicia (349B-Affiliate)" userId="97258808-7afd-451b-a707-8a569ee59dbc" providerId="ADAL" clId="{7CFA5C32-15E6-4B27-B895-BE1CA809EE41}" dt="2024-12-06T23:27:31.836" v="4298" actId="478"/>
          <ac:picMkLst>
            <pc:docMk/>
            <pc:sldMk cId="89222198" sldId="290"/>
            <ac:picMk id="15" creationId="{D5310460-E638-FD97-0503-C454D8A49AFA}"/>
          </ac:picMkLst>
        </pc:picChg>
        <pc:picChg chg="add del mod">
          <ac:chgData name="Sanjurjo Barrio, Alicia (349B-Affiliate)" userId="97258808-7afd-451b-a707-8a569ee59dbc" providerId="ADAL" clId="{7CFA5C32-15E6-4B27-B895-BE1CA809EE41}" dt="2024-12-06T23:27:33.421" v="4299" actId="478"/>
          <ac:picMkLst>
            <pc:docMk/>
            <pc:sldMk cId="89222198" sldId="290"/>
            <ac:picMk id="17" creationId="{9A5B2F97-ECC8-2377-B1EB-3DBC83AB7CAF}"/>
          </ac:picMkLst>
        </pc:picChg>
        <pc:picChg chg="add mod">
          <ac:chgData name="Sanjurjo Barrio, Alicia (349B-Affiliate)" userId="97258808-7afd-451b-a707-8a569ee59dbc" providerId="ADAL" clId="{7CFA5C32-15E6-4B27-B895-BE1CA809EE41}" dt="2024-12-06T23:28:20.336" v="4315" actId="1076"/>
          <ac:picMkLst>
            <pc:docMk/>
            <pc:sldMk cId="89222198" sldId="290"/>
            <ac:picMk id="20" creationId="{BF8577E1-51C6-C552-89D3-96A71E145704}"/>
          </ac:picMkLst>
        </pc:picChg>
        <pc:cxnChg chg="mod">
          <ac:chgData name="Sanjurjo Barrio, Alicia (349B-Affiliate)" userId="97258808-7afd-451b-a707-8a569ee59dbc" providerId="ADAL" clId="{7CFA5C32-15E6-4B27-B895-BE1CA809EE41}" dt="2024-12-06T22:11:49.729" v="3716" actId="1076"/>
          <ac:cxnSpMkLst>
            <pc:docMk/>
            <pc:sldMk cId="89222198" sldId="290"/>
            <ac:cxnSpMk id="6" creationId="{EFBEE432-21EA-E215-4A56-6C8F3D0141CF}"/>
          </ac:cxnSpMkLst>
        </pc:cxnChg>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pChg chg="add del mod">
          <ac:chgData name="Sanjurjo Barrio, Alicia (349B-Affiliate)" userId="97258808-7afd-451b-a707-8a569ee59dbc" providerId="ADAL" clId="{7CFA5C32-15E6-4B27-B895-BE1CA809EE41}" dt="2024-12-06T22:26:43.710" v="4138" actId="478"/>
          <ac:spMkLst>
            <pc:docMk/>
            <pc:sldMk cId="1220334978" sldId="291"/>
            <ac:spMk id="2" creationId="{A2352344-CEB6-020A-515D-BBB5B604CBE1}"/>
          </ac:spMkLst>
        </pc:spChg>
        <pc:spChg chg="add del">
          <ac:chgData name="Sanjurjo Barrio, Alicia (349B-Affiliate)" userId="97258808-7afd-451b-a707-8a569ee59dbc" providerId="ADAL" clId="{7CFA5C32-15E6-4B27-B895-BE1CA809EE41}" dt="2024-12-06T22:23:15.977" v="4094" actId="478"/>
          <ac:spMkLst>
            <pc:docMk/>
            <pc:sldMk cId="1220334978" sldId="291"/>
            <ac:spMk id="3" creationId="{5507ED1D-5B40-4DAD-C5D8-B39CC34EE814}"/>
          </ac:spMkLst>
        </pc:spChg>
        <pc:spChg chg="add del mod">
          <ac:chgData name="Sanjurjo Barrio, Alicia (349B-Affiliate)" userId="97258808-7afd-451b-a707-8a569ee59dbc" providerId="ADAL" clId="{7CFA5C32-15E6-4B27-B895-BE1CA809EE41}" dt="2024-12-06T22:23:00.056" v="4077" actId="478"/>
          <ac:spMkLst>
            <pc:docMk/>
            <pc:sldMk cId="1220334978" sldId="291"/>
            <ac:spMk id="9" creationId="{C9D7D7A4-AB83-78F7-7C53-8F753981296D}"/>
          </ac:spMkLst>
        </pc:spChg>
        <pc:spChg chg="add mod">
          <ac:chgData name="Sanjurjo Barrio, Alicia (349B-Affiliate)" userId="97258808-7afd-451b-a707-8a569ee59dbc" providerId="ADAL" clId="{7CFA5C32-15E6-4B27-B895-BE1CA809EE41}" dt="2024-12-06T22:27:18.718" v="4172" actId="113"/>
          <ac:spMkLst>
            <pc:docMk/>
            <pc:sldMk cId="1220334978" sldId="291"/>
            <ac:spMk id="10" creationId="{820E6D23-6FB6-0462-F115-19D1FDA1BCCE}"/>
          </ac:spMkLst>
        </pc:spChg>
        <pc:spChg chg="add del mod">
          <ac:chgData name="Sanjurjo Barrio, Alicia (349B-Affiliate)" userId="97258808-7afd-451b-a707-8a569ee59dbc" providerId="ADAL" clId="{7CFA5C32-15E6-4B27-B895-BE1CA809EE41}" dt="2024-12-06T22:26:46.711" v="4139" actId="478"/>
          <ac:spMkLst>
            <pc:docMk/>
            <pc:sldMk cId="1220334978" sldId="291"/>
            <ac:spMk id="14" creationId="{02E5BDA0-DF6F-6C8A-6D5B-BF996F047BED}"/>
          </ac:spMkLst>
        </pc:spChg>
        <pc:spChg chg="add del mod">
          <ac:chgData name="Sanjurjo Barrio, Alicia (349B-Affiliate)" userId="97258808-7afd-451b-a707-8a569ee59dbc" providerId="ADAL" clId="{7CFA5C32-15E6-4B27-B895-BE1CA809EE41}" dt="2024-12-06T22:29:11.604" v="4195" actId="207"/>
          <ac:spMkLst>
            <pc:docMk/>
            <pc:sldMk cId="1220334978" sldId="291"/>
            <ac:spMk id="17" creationId="{12A1008B-0D9F-5839-B125-23D6DA1E2E19}"/>
          </ac:spMkLst>
        </pc:spChg>
        <pc:spChg chg="add mod">
          <ac:chgData name="Sanjurjo Barrio, Alicia (349B-Affiliate)" userId="97258808-7afd-451b-a707-8a569ee59dbc" providerId="ADAL" clId="{7CFA5C32-15E6-4B27-B895-BE1CA809EE41}" dt="2024-12-06T22:29:21.918" v="4198" actId="14100"/>
          <ac:spMkLst>
            <pc:docMk/>
            <pc:sldMk cId="1220334978" sldId="291"/>
            <ac:spMk id="18" creationId="{26D154C8-6849-07C7-B83E-ABA8E15EABEC}"/>
          </ac:spMkLst>
        </pc:spChg>
        <pc:spChg chg="add mod">
          <ac:chgData name="Sanjurjo Barrio, Alicia (349B-Affiliate)" userId="97258808-7afd-451b-a707-8a569ee59dbc" providerId="ADAL" clId="{7CFA5C32-15E6-4B27-B895-BE1CA809EE41}" dt="2024-12-06T22:29:37.299" v="4201" actId="14100"/>
          <ac:spMkLst>
            <pc:docMk/>
            <pc:sldMk cId="1220334978" sldId="291"/>
            <ac:spMk id="19" creationId="{32B13706-79F1-C798-8C91-D3F45D798332}"/>
          </ac:spMkLst>
        </pc:spChg>
        <pc:spChg chg="add mod">
          <ac:chgData name="Sanjurjo Barrio, Alicia (349B-Affiliate)" userId="97258808-7afd-451b-a707-8a569ee59dbc" providerId="ADAL" clId="{7CFA5C32-15E6-4B27-B895-BE1CA809EE41}" dt="2024-12-06T22:29:49.261" v="4204" actId="14100"/>
          <ac:spMkLst>
            <pc:docMk/>
            <pc:sldMk cId="1220334978" sldId="291"/>
            <ac:spMk id="20" creationId="{2979A47A-9B73-FF3C-45EF-58D396BE63BE}"/>
          </ac:spMkLst>
        </pc:spChg>
        <pc:spChg chg="add mod">
          <ac:chgData name="Sanjurjo Barrio, Alicia (349B-Affiliate)" userId="97258808-7afd-451b-a707-8a569ee59dbc" providerId="ADAL" clId="{7CFA5C32-15E6-4B27-B895-BE1CA809EE41}" dt="2024-12-06T22:30:07.753" v="4209" actId="14100"/>
          <ac:spMkLst>
            <pc:docMk/>
            <pc:sldMk cId="1220334978" sldId="291"/>
            <ac:spMk id="21" creationId="{0432FFBE-B529-F735-3B72-0037C2A145C0}"/>
          </ac:spMkLst>
        </pc:spChg>
        <pc:spChg chg="add mod">
          <ac:chgData name="Sanjurjo Barrio, Alicia (349B-Affiliate)" userId="97258808-7afd-451b-a707-8a569ee59dbc" providerId="ADAL" clId="{7CFA5C32-15E6-4B27-B895-BE1CA809EE41}" dt="2024-12-06T22:30:31.457" v="4214" actId="1076"/>
          <ac:spMkLst>
            <pc:docMk/>
            <pc:sldMk cId="1220334978" sldId="291"/>
            <ac:spMk id="22" creationId="{9FD9DC0D-19DE-B0EF-6512-F2F46B0B48DA}"/>
          </ac:spMkLst>
        </pc:spChg>
        <pc:spChg chg="add mod">
          <ac:chgData name="Sanjurjo Barrio, Alicia (349B-Affiliate)" userId="97258808-7afd-451b-a707-8a569ee59dbc" providerId="ADAL" clId="{7CFA5C32-15E6-4B27-B895-BE1CA809EE41}" dt="2024-12-06T22:30:45.181" v="4219" actId="208"/>
          <ac:spMkLst>
            <pc:docMk/>
            <pc:sldMk cId="1220334978" sldId="291"/>
            <ac:spMk id="23" creationId="{EBDED933-41F1-855C-938A-5787AAC3642C}"/>
          </ac:spMkLst>
        </pc:spChg>
        <pc:spChg chg="add mod">
          <ac:chgData name="Sanjurjo Barrio, Alicia (349B-Affiliate)" userId="97258808-7afd-451b-a707-8a569ee59dbc" providerId="ADAL" clId="{7CFA5C32-15E6-4B27-B895-BE1CA809EE41}" dt="2024-12-06T22:30:55.027" v="4221" actId="1076"/>
          <ac:spMkLst>
            <pc:docMk/>
            <pc:sldMk cId="1220334978" sldId="291"/>
            <ac:spMk id="24" creationId="{48756015-5A7E-C909-750B-5238B4D0564C}"/>
          </ac:spMkLst>
        </pc:spChg>
        <pc:spChg chg="add mod">
          <ac:chgData name="Sanjurjo Barrio, Alicia (349B-Affiliate)" userId="97258808-7afd-451b-a707-8a569ee59dbc" providerId="ADAL" clId="{7CFA5C32-15E6-4B27-B895-BE1CA809EE41}" dt="2024-12-06T22:31:03.730" v="4224" actId="14100"/>
          <ac:spMkLst>
            <pc:docMk/>
            <pc:sldMk cId="1220334978" sldId="291"/>
            <ac:spMk id="25" creationId="{B1611690-A18A-DA45-75E0-4DE8004EB0BE}"/>
          </ac:spMkLst>
        </pc:spChg>
        <pc:spChg chg="add mod">
          <ac:chgData name="Sanjurjo Barrio, Alicia (349B-Affiliate)" userId="97258808-7afd-451b-a707-8a569ee59dbc" providerId="ADAL" clId="{7CFA5C32-15E6-4B27-B895-BE1CA809EE41}" dt="2024-12-06T22:31:13.134" v="4228" actId="14100"/>
          <ac:spMkLst>
            <pc:docMk/>
            <pc:sldMk cId="1220334978" sldId="291"/>
            <ac:spMk id="26" creationId="{6375881A-DCE7-5520-BD73-3584923C48B7}"/>
          </ac:spMkLst>
        </pc:spChg>
        <pc:spChg chg="add mod">
          <ac:chgData name="Sanjurjo Barrio, Alicia (349B-Affiliate)" userId="97258808-7afd-451b-a707-8a569ee59dbc" providerId="ADAL" clId="{7CFA5C32-15E6-4B27-B895-BE1CA809EE41}" dt="2024-12-06T22:33:05.168" v="4296"/>
          <ac:spMkLst>
            <pc:docMk/>
            <pc:sldMk cId="1220334978" sldId="291"/>
            <ac:spMk id="27" creationId="{FABC6BFC-F52C-9A86-5796-9DB486149D83}"/>
          </ac:spMkLst>
        </pc:spChg>
        <pc:spChg chg="add mod">
          <ac:chgData name="Sanjurjo Barrio, Alicia (349B-Affiliate)" userId="97258808-7afd-451b-a707-8a569ee59dbc" providerId="ADAL" clId="{7CFA5C32-15E6-4B27-B895-BE1CA809EE41}" dt="2024-12-06T22:33:11.477" v="4297"/>
          <ac:spMkLst>
            <pc:docMk/>
            <pc:sldMk cId="1220334978" sldId="291"/>
            <ac:spMk id="28" creationId="{45631204-9EC0-3A7B-D01E-B23943208767}"/>
          </ac:spMkLst>
        </pc:spChg>
        <pc:picChg chg="add del">
          <ac:chgData name="Sanjurjo Barrio, Alicia (349B-Affiliate)" userId="97258808-7afd-451b-a707-8a569ee59dbc" providerId="ADAL" clId="{7CFA5C32-15E6-4B27-B895-BE1CA809EE41}" dt="2024-12-06T22:23:19.930" v="4095" actId="478"/>
          <ac:picMkLst>
            <pc:docMk/>
            <pc:sldMk cId="1220334978" sldId="291"/>
            <ac:picMk id="7" creationId="{4EC45912-2D8C-D8E6-1EC6-8D2580110FFA}"/>
          </ac:picMkLst>
        </pc:picChg>
        <pc:picChg chg="add del">
          <ac:chgData name="Sanjurjo Barrio, Alicia (349B-Affiliate)" userId="97258808-7afd-451b-a707-8a569ee59dbc" providerId="ADAL" clId="{7CFA5C32-15E6-4B27-B895-BE1CA809EE41}" dt="2024-12-06T22:23:19.930" v="4095" actId="478"/>
          <ac:picMkLst>
            <pc:docMk/>
            <pc:sldMk cId="1220334978" sldId="291"/>
            <ac:picMk id="8" creationId="{038C8646-9A0B-7282-F2E8-CE9B878CD79B}"/>
          </ac:picMkLst>
        </pc:picChg>
        <pc:picChg chg="add mod">
          <ac:chgData name="Sanjurjo Barrio, Alicia (349B-Affiliate)" userId="97258808-7afd-451b-a707-8a569ee59dbc" providerId="ADAL" clId="{7CFA5C32-15E6-4B27-B895-BE1CA809EE41}" dt="2024-12-06T22:27:30.632" v="4177" actId="1076"/>
          <ac:picMkLst>
            <pc:docMk/>
            <pc:sldMk cId="1220334978" sldId="291"/>
            <ac:picMk id="12" creationId="{D0FEE46E-C029-EC27-EAA7-32714CFEF52B}"/>
          </ac:picMkLst>
        </pc:picChg>
        <pc:picChg chg="add mod">
          <ac:chgData name="Sanjurjo Barrio, Alicia (349B-Affiliate)" userId="97258808-7afd-451b-a707-8a569ee59dbc" providerId="ADAL" clId="{7CFA5C32-15E6-4B27-B895-BE1CA809EE41}" dt="2024-12-06T22:28:33.557" v="4187" actId="1076"/>
          <ac:picMkLst>
            <pc:docMk/>
            <pc:sldMk cId="1220334978" sldId="291"/>
            <ac:picMk id="16" creationId="{A6826C3C-1F86-7636-A17E-A2318E5B187F}"/>
          </ac:picMkLst>
        </pc:picChg>
        <pc:cxnChg chg="add del">
          <ac:chgData name="Sanjurjo Barrio, Alicia (349B-Affiliate)" userId="97258808-7afd-451b-a707-8a569ee59dbc" providerId="ADAL" clId="{7CFA5C32-15E6-4B27-B895-BE1CA809EE41}" dt="2024-12-06T22:26:49.242" v="4140" actId="478"/>
          <ac:cxnSpMkLst>
            <pc:docMk/>
            <pc:sldMk cId="1220334978" sldId="291"/>
            <ac:cxnSpMk id="6" creationId="{EFBEE432-21EA-E215-4A56-6C8F3D0141CF}"/>
          </ac:cxnSpMkLst>
        </pc:cxnChg>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pChg chg="add mod">
          <ac:chgData name="Sanjurjo Barrio, Alicia (349B-Affiliate)" userId="97258808-7afd-451b-a707-8a569ee59dbc" providerId="ADAL" clId="{7CFA5C32-15E6-4B27-B895-BE1CA809EE41}" dt="2024-12-06T22:32:55.126" v="4288" actId="20577"/>
          <ac:spMkLst>
            <pc:docMk/>
            <pc:sldMk cId="859493461" sldId="292"/>
            <ac:spMk id="2" creationId="{7FD0206D-0E9F-BE50-0965-628339A76C53}"/>
          </ac:spMkLst>
        </pc:spChg>
        <pc:spChg chg="add del mod">
          <ac:chgData name="Sanjurjo Barrio, Alicia (349B-Affiliate)" userId="97258808-7afd-451b-a707-8a569ee59dbc" providerId="ADAL" clId="{7CFA5C32-15E6-4B27-B895-BE1CA809EE41}" dt="2024-12-06T22:33:01.984" v="4295" actId="21"/>
          <ac:spMkLst>
            <pc:docMk/>
            <pc:sldMk cId="859493461" sldId="292"/>
            <ac:spMk id="3" creationId="{0299663B-03E0-3029-FC46-7885DA7069BE}"/>
          </ac:spMkLst>
        </pc:spChg>
        <pc:spChg chg="del">
          <ac:chgData name="Sanjurjo Barrio, Alicia (349B-Affiliate)" userId="97258808-7afd-451b-a707-8a569ee59dbc" providerId="ADAL" clId="{7CFA5C32-15E6-4B27-B895-BE1CA809EE41}" dt="2024-12-06T22:31:35.167" v="4230" actId="478"/>
          <ac:spMkLst>
            <pc:docMk/>
            <pc:sldMk cId="859493461" sldId="292"/>
            <ac:spMk id="17" creationId="{12A1008B-0D9F-5839-B125-23D6DA1E2E19}"/>
          </ac:spMkLst>
        </pc:spChg>
        <pc:spChg chg="del">
          <ac:chgData name="Sanjurjo Barrio, Alicia (349B-Affiliate)" userId="97258808-7afd-451b-a707-8a569ee59dbc" providerId="ADAL" clId="{7CFA5C32-15E6-4B27-B895-BE1CA809EE41}" dt="2024-12-06T22:31:36.963" v="4231" actId="478"/>
          <ac:spMkLst>
            <pc:docMk/>
            <pc:sldMk cId="859493461" sldId="292"/>
            <ac:spMk id="18" creationId="{26D154C8-6849-07C7-B83E-ABA8E15EABEC}"/>
          </ac:spMkLst>
        </pc:spChg>
        <pc:spChg chg="del">
          <ac:chgData name="Sanjurjo Barrio, Alicia (349B-Affiliate)" userId="97258808-7afd-451b-a707-8a569ee59dbc" providerId="ADAL" clId="{7CFA5C32-15E6-4B27-B895-BE1CA809EE41}" dt="2024-12-06T22:31:38.780" v="4232" actId="478"/>
          <ac:spMkLst>
            <pc:docMk/>
            <pc:sldMk cId="859493461" sldId="292"/>
            <ac:spMk id="19" creationId="{32B13706-79F1-C798-8C91-D3F45D798332}"/>
          </ac:spMkLst>
        </pc:spChg>
        <pc:spChg chg="del">
          <ac:chgData name="Sanjurjo Barrio, Alicia (349B-Affiliate)" userId="97258808-7afd-451b-a707-8a569ee59dbc" providerId="ADAL" clId="{7CFA5C32-15E6-4B27-B895-BE1CA809EE41}" dt="2024-12-06T22:31:40.216" v="4233" actId="478"/>
          <ac:spMkLst>
            <pc:docMk/>
            <pc:sldMk cId="859493461" sldId="292"/>
            <ac:spMk id="20" creationId="{2979A47A-9B73-FF3C-45EF-58D396BE63BE}"/>
          </ac:spMkLst>
        </pc:spChg>
        <pc:spChg chg="del">
          <ac:chgData name="Sanjurjo Barrio, Alicia (349B-Affiliate)" userId="97258808-7afd-451b-a707-8a569ee59dbc" providerId="ADAL" clId="{7CFA5C32-15E6-4B27-B895-BE1CA809EE41}" dt="2024-12-06T22:31:41.952" v="4234" actId="478"/>
          <ac:spMkLst>
            <pc:docMk/>
            <pc:sldMk cId="859493461" sldId="292"/>
            <ac:spMk id="21" creationId="{0432FFBE-B529-F735-3B72-0037C2A145C0}"/>
          </ac:spMkLst>
        </pc:spChg>
        <pc:spChg chg="del">
          <ac:chgData name="Sanjurjo Barrio, Alicia (349B-Affiliate)" userId="97258808-7afd-451b-a707-8a569ee59dbc" providerId="ADAL" clId="{7CFA5C32-15E6-4B27-B895-BE1CA809EE41}" dt="2024-12-06T22:31:50.936" v="4239" actId="478"/>
          <ac:spMkLst>
            <pc:docMk/>
            <pc:sldMk cId="859493461" sldId="292"/>
            <ac:spMk id="22" creationId="{9FD9DC0D-19DE-B0EF-6512-F2F46B0B48DA}"/>
          </ac:spMkLst>
        </pc:spChg>
        <pc:spChg chg="del">
          <ac:chgData name="Sanjurjo Barrio, Alicia (349B-Affiliate)" userId="97258808-7afd-451b-a707-8a569ee59dbc" providerId="ADAL" clId="{7CFA5C32-15E6-4B27-B895-BE1CA809EE41}" dt="2024-12-06T22:31:49.292" v="4238" actId="478"/>
          <ac:spMkLst>
            <pc:docMk/>
            <pc:sldMk cId="859493461" sldId="292"/>
            <ac:spMk id="23" creationId="{EBDED933-41F1-855C-938A-5787AAC3642C}"/>
          </ac:spMkLst>
        </pc:spChg>
        <pc:spChg chg="del">
          <ac:chgData name="Sanjurjo Barrio, Alicia (349B-Affiliate)" userId="97258808-7afd-451b-a707-8a569ee59dbc" providerId="ADAL" clId="{7CFA5C32-15E6-4B27-B895-BE1CA809EE41}" dt="2024-12-06T22:31:47.477" v="4237" actId="478"/>
          <ac:spMkLst>
            <pc:docMk/>
            <pc:sldMk cId="859493461" sldId="292"/>
            <ac:spMk id="24" creationId="{48756015-5A7E-C909-750B-5238B4D0564C}"/>
          </ac:spMkLst>
        </pc:spChg>
        <pc:spChg chg="del">
          <ac:chgData name="Sanjurjo Barrio, Alicia (349B-Affiliate)" userId="97258808-7afd-451b-a707-8a569ee59dbc" providerId="ADAL" clId="{7CFA5C32-15E6-4B27-B895-BE1CA809EE41}" dt="2024-12-06T22:31:43.833" v="4235" actId="478"/>
          <ac:spMkLst>
            <pc:docMk/>
            <pc:sldMk cId="859493461" sldId="292"/>
            <ac:spMk id="25" creationId="{B1611690-A18A-DA45-75E0-4DE8004EB0BE}"/>
          </ac:spMkLst>
        </pc:spChg>
        <pc:spChg chg="del">
          <ac:chgData name="Sanjurjo Barrio, Alicia (349B-Affiliate)" userId="97258808-7afd-451b-a707-8a569ee59dbc" providerId="ADAL" clId="{7CFA5C32-15E6-4B27-B895-BE1CA809EE41}" dt="2024-12-06T22:31:45.702" v="4236" actId="478"/>
          <ac:spMkLst>
            <pc:docMk/>
            <pc:sldMk cId="859493461" sldId="292"/>
            <ac:spMk id="26" creationId="{6375881A-DCE7-5520-BD73-3584923C48B7}"/>
          </ac:spMkLst>
        </pc:sp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spChg chg="del mod">
          <ac:chgData name="Sanjurjo Barrio, Alicia (349B-Affiliate)" userId="97258808-7afd-451b-a707-8a569ee59dbc" providerId="ADAL" clId="{A2AAEE6D-E840-4447-A42C-62D02BEB1B15}" dt="2024-12-19T22:02:23.860" v="2593" actId="478"/>
          <ac:spMkLst>
            <pc:docMk/>
            <pc:sldMk cId="954808574" sldId="283"/>
            <ac:spMk id="7" creationId="{70A7E6E4-AE0D-8D8C-A4C9-D7272DFF7705}"/>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add del mod">
          <ac:chgData name="Sanjurjo Barrio, Alicia (349B-Affiliate)" userId="97258808-7afd-451b-a707-8a569ee59dbc" providerId="ADAL" clId="{A2AAEE6D-E840-4447-A42C-62D02BEB1B15}" dt="2024-12-19T17:47:52.646" v="25" actId="478"/>
          <ac:spMkLst>
            <pc:docMk/>
            <pc:sldMk cId="1056442133" sldId="287"/>
            <ac:spMk id="2" creationId="{A2352344-CEB6-020A-515D-BBB5B604CBE1}"/>
          </ac:spMkLst>
        </pc:spChg>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del mod">
          <ac:chgData name="Sanjurjo Barrio, Alicia (349B-Affiliate)" userId="97258808-7afd-451b-a707-8a569ee59dbc" providerId="ADAL" clId="{A2AAEE6D-E840-4447-A42C-62D02BEB1B15}" dt="2024-12-19T17:46:44.181" v="19" actId="478"/>
          <ac:spMkLst>
            <pc:docMk/>
            <pc:sldMk cId="1056442133" sldId="287"/>
            <ac:spMk id="7" creationId="{3E3D5EFB-CDE8-75DA-27A8-47F02D36FFA1}"/>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ac:chgData name="Sanjurjo Barrio, Alicia (349B-Affiliate)" userId="97258808-7afd-451b-a707-8a569ee59dbc" providerId="ADAL" clId="{A2AAEE6D-E840-4447-A42C-62D02BEB1B15}" dt="2024-12-19T18:33:02.908" v="133"/>
          <ac:spMkLst>
            <pc:docMk/>
            <pc:sldMk cId="1056442133" sldId="287"/>
            <ac:spMk id="13" creationId="{9C4938FB-939E-27FA-4710-00C057C3BCA8}"/>
          </ac:spMkLst>
        </pc:spChg>
        <pc:spChg chg="add del mod">
          <ac:chgData name="Sanjurjo Barrio, Alicia (349B-Affiliate)" userId="97258808-7afd-451b-a707-8a569ee59dbc" providerId="ADAL" clId="{A2AAEE6D-E840-4447-A42C-62D02BEB1B15}" dt="2024-12-19T18:46:25.248" v="636" actId="21"/>
          <ac:spMkLst>
            <pc:docMk/>
            <pc:sldMk cId="1056442133" sldId="287"/>
            <ac:spMk id="15" creationId="{2BA62C4B-8E5B-0878-EDAF-4CF1E41E037D}"/>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del mod">
          <ac:chgData name="Sanjurjo Barrio, Alicia (349B-Affiliate)" userId="97258808-7afd-451b-a707-8a569ee59dbc" providerId="ADAL" clId="{A2AAEE6D-E840-4447-A42C-62D02BEB1B15}" dt="2024-12-19T17:54:15.278" v="70" actId="478"/>
          <ac:picMkLst>
            <pc:docMk/>
            <pc:sldMk cId="1056442133" sldId="287"/>
            <ac:picMk id="10" creationId="{22074A80-FD27-65B3-B443-13FE2E9F2152}"/>
          </ac:picMkLst>
        </pc:pic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picChg chg="add del">
          <ac:chgData name="Sanjurjo Barrio, Alicia (349B-Affiliate)" userId="97258808-7afd-451b-a707-8a569ee59dbc" providerId="ADAL" clId="{A2AAEE6D-E840-4447-A42C-62D02BEB1B15}" dt="2024-12-19T17:46:31.051" v="18" actId="478"/>
          <ac:picMkLst>
            <pc:docMk/>
            <pc:sldMk cId="1056442133" sldId="287"/>
            <ac:picMk id="1026" creationId="{94192569-1444-FA1E-37E6-2BAB543E67BC}"/>
          </ac:picMkLst>
        </pc:picChg>
        <pc:picChg chg="add del mod">
          <ac:chgData name="Sanjurjo Barrio, Alicia (349B-Affiliate)" userId="97258808-7afd-451b-a707-8a569ee59dbc" providerId="ADAL" clId="{A2AAEE6D-E840-4447-A42C-62D02BEB1B15}" dt="2024-12-19T18:31:49.769" v="123" actId="478"/>
          <ac:picMkLst>
            <pc:docMk/>
            <pc:sldMk cId="1056442133" sldId="287"/>
            <ac:picMk id="1028" creationId="{F1A2C271-3B07-4426-4617-1543A2F7490C}"/>
          </ac:picMkLst>
        </pc:picChg>
        <pc:picChg chg="add del mod">
          <ac:chgData name="Sanjurjo Barrio, Alicia (349B-Affiliate)" userId="97258808-7afd-451b-a707-8a569ee59dbc" providerId="ADAL" clId="{A2AAEE6D-E840-4447-A42C-62D02BEB1B15}" dt="2024-12-19T18:31:58.373" v="127" actId="478"/>
          <ac:picMkLst>
            <pc:docMk/>
            <pc:sldMk cId="1056442133" sldId="287"/>
            <ac:picMk id="1030" creationId="{67049F5D-CECA-65C5-2883-9C3550242BE0}"/>
          </ac:picMkLst>
        </pc:picChg>
        <pc:picChg chg="add del mod">
          <ac:chgData name="Sanjurjo Barrio, Alicia (349B-Affiliate)" userId="97258808-7afd-451b-a707-8a569ee59dbc" providerId="ADAL" clId="{A2AAEE6D-E840-4447-A42C-62D02BEB1B15}" dt="2024-12-19T18:33:01.758" v="132" actId="478"/>
          <ac:picMkLst>
            <pc:docMk/>
            <pc:sldMk cId="1056442133" sldId="287"/>
            <ac:picMk id="1032" creationId="{7686E609-833A-C5CF-8D5E-D9F235E6F6AE}"/>
          </ac:picMkLst>
        </pc:picChg>
        <pc:cxnChg chg="del mod">
          <ac:chgData name="Sanjurjo Barrio, Alicia (349B-Affiliate)" userId="97258808-7afd-451b-a707-8a569ee59dbc" providerId="ADAL" clId="{A2AAEE6D-E840-4447-A42C-62D02BEB1B15}" dt="2024-12-19T17:47:25.239" v="21" actId="478"/>
          <ac:cxnSpMkLst>
            <pc:docMk/>
            <pc:sldMk cId="1056442133" sldId="287"/>
            <ac:cxnSpMk id="6" creationId="{EFBEE432-21EA-E215-4A56-6C8F3D0141CF}"/>
          </ac:cxnSpMkLst>
        </pc:cxn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cxnChg chg="add del mod">
          <ac:chgData name="Sanjurjo Barrio, Alicia (349B-Affiliate)" userId="97258808-7afd-451b-a707-8a569ee59dbc" providerId="ADAL" clId="{A2AAEE6D-E840-4447-A42C-62D02BEB1B15}" dt="2024-12-19T18:21:22.056" v="76" actId="478"/>
          <ac:cxnSpMkLst>
            <pc:docMk/>
            <pc:sldMk cId="1056442133" sldId="287"/>
            <ac:cxnSpMk id="11" creationId="{E3A8C3BA-A156-CEA3-3DD2-86170566729F}"/>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picChg chg="add del mod">
          <ac:chgData name="Sanjurjo Barrio, Alicia (349B-Affiliate)" userId="97258808-7afd-451b-a707-8a569ee59dbc" providerId="ADAL" clId="{A2AAEE6D-E840-4447-A42C-62D02BEB1B15}" dt="2024-12-19T18:29:06.763" v="111" actId="21"/>
          <ac:picMkLst>
            <pc:docMk/>
            <pc:sldMk cId="995591203" sldId="300"/>
            <ac:picMk id="5" creationId="{42F78F7B-4B9A-D9AC-4161-CC45A187B2C2}"/>
          </ac:picMkLst>
        </pc:picChg>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del mod">
          <ac:chgData name="Sanjurjo Barrio, Alicia (349B-Affiliate)" userId="97258808-7afd-451b-a707-8a569ee59dbc" providerId="ADAL" clId="{A2AAEE6D-E840-4447-A42C-62D02BEB1B15}" dt="2024-12-19T18:38:33.140" v="269" actId="478"/>
          <ac:spMkLst>
            <pc:docMk/>
            <pc:sldMk cId="2922227174" sldId="300"/>
            <ac:spMk id="3" creationId="{A979F32E-25F6-BDAD-F7F0-311DDA450CFB}"/>
          </ac:spMkLst>
        </pc:spChg>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22:24:09.133" v="2674" actId="27636"/>
          <ac:spMkLst>
            <pc:docMk/>
            <pc:sldMk cId="124306470" sldId="301"/>
            <ac:spMk id="3" creationId="{788A3EEE-F813-57FD-8E39-54B79173625B}"/>
          </ac:spMkLst>
        </pc:spChg>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pChg chg="add del mod">
          <ac:chgData name="Sanjurjo Barrio, Alicia (349B-Affiliate)" userId="97258808-7afd-451b-a707-8a569ee59dbc" providerId="ADAL" clId="{A2AAEE6D-E840-4447-A42C-62D02BEB1B15}" dt="2024-12-19T18:46:47.444" v="662" actId="478"/>
          <ac:spMkLst>
            <pc:docMk/>
            <pc:sldMk cId="124306470" sldId="301"/>
            <ac:spMk id="15" creationId="{2BA62C4B-8E5B-0878-EDAF-4CF1E41E037D}"/>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del">
          <ac:chgData name="Sanjurjo Barrio, Alicia (349B-Affiliate)" userId="97258808-7afd-451b-a707-8a569ee59dbc" providerId="ADAL" clId="{A2AAEE6D-E840-4447-A42C-62D02BEB1B15}" dt="2024-12-19T18:51:59.146" v="1087" actId="478"/>
          <ac:spMkLst>
            <pc:docMk/>
            <pc:sldMk cId="2659093640" sldId="302"/>
            <ac:spMk id="5" creationId="{644372D5-F149-E964-F7DF-CBCB3E821FCA}"/>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add mod">
          <ac:chgData name="Sanjurjo Barrio, Alicia (349B-Affiliate)" userId="97258808-7afd-451b-a707-8a569ee59dbc" providerId="ADAL" clId="{A2AAEE6D-E840-4447-A42C-62D02BEB1B15}" dt="2024-12-19T19:01:52.667" v="1445" actId="1076"/>
          <ac:spMkLst>
            <pc:docMk/>
            <pc:sldMk cId="634627633" sldId="306"/>
            <ac:spMk id="2" creationId="{59580373-0B70-28A0-0501-157E4593A840}"/>
          </ac:spMkLst>
        </pc:spChg>
        <pc:spChg chg="add del mod">
          <ac:chgData name="Sanjurjo Barrio, Alicia (349B-Affiliate)" userId="97258808-7afd-451b-a707-8a569ee59dbc" providerId="ADAL" clId="{A2AAEE6D-E840-4447-A42C-62D02BEB1B15}" dt="2024-12-19T19:01:59.079" v="1448" actId="478"/>
          <ac:spMkLst>
            <pc:docMk/>
            <pc:sldMk cId="634627633" sldId="306"/>
            <ac:spMk id="3" creationId="{85AB8A2A-8D80-FB6F-DB75-D438D37553AD}"/>
          </ac:spMkLst>
        </pc:spChg>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add del mod">
          <ac:chgData name="Sanjurjo Barrio, Alicia (349B-Affiliate)" userId="97258808-7afd-451b-a707-8a569ee59dbc" providerId="ADAL" clId="{A2AAEE6D-E840-4447-A42C-62D02BEB1B15}" dt="2024-12-19T19:06:08.393" v="1515" actId="478"/>
          <ac:spMkLst>
            <pc:docMk/>
            <pc:sldMk cId="486040534" sldId="307"/>
            <ac:spMk id="3" creationId="{CEDB91F4-FB71-CB76-9C6F-554BB16A4B23}"/>
          </ac:spMkLst>
        </pc:spChg>
        <pc:spChg chg="del">
          <ac:chgData name="Sanjurjo Barrio, Alicia (349B-Affiliate)" userId="97258808-7afd-451b-a707-8a569ee59dbc" providerId="ADAL" clId="{A2AAEE6D-E840-4447-A42C-62D02BEB1B15}" dt="2024-12-19T19:05:39.840" v="1510" actId="478"/>
          <ac:spMkLst>
            <pc:docMk/>
            <pc:sldMk cId="486040534" sldId="307"/>
            <ac:spMk id="5" creationId="{1075ADBC-4276-3334-ED14-B9B5EB8E45C9}"/>
          </ac:spMkLst>
        </pc:spChg>
        <pc:spChg chg="del">
          <ac:chgData name="Sanjurjo Barrio, Alicia (349B-Affiliate)" userId="97258808-7afd-451b-a707-8a569ee59dbc" providerId="ADAL" clId="{A2AAEE6D-E840-4447-A42C-62D02BEB1B15}" dt="2024-12-19T19:06:21.861" v="1517" actId="478"/>
          <ac:spMkLst>
            <pc:docMk/>
            <pc:sldMk cId="486040534" sldId="307"/>
            <ac:spMk id="6" creationId="{20C2D07A-4B0F-2E34-73A0-A9D1A11BA89F}"/>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del">
          <ac:chgData name="Sanjurjo Barrio, Alicia (349B-Affiliate)" userId="97258808-7afd-451b-a707-8a569ee59dbc" providerId="ADAL" clId="{A2AAEE6D-E840-4447-A42C-62D02BEB1B15}" dt="2024-12-19T19:06:24.975" v="1518" actId="478"/>
          <ac:spMkLst>
            <pc:docMk/>
            <pc:sldMk cId="486040534" sldId="307"/>
            <ac:spMk id="10" creationId="{9D38BB21-D758-AABF-10D1-6A8FF33875AA}"/>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cxnChg chg="del">
          <ac:chgData name="Sanjurjo Barrio, Alicia (349B-Affiliate)" userId="97258808-7afd-451b-a707-8a569ee59dbc" providerId="ADAL" clId="{A2AAEE6D-E840-4447-A42C-62D02BEB1B15}" dt="2024-12-19T19:06:24.975" v="1518" actId="478"/>
          <ac:cxnSpMkLst>
            <pc:docMk/>
            <pc:sldMk cId="486040534" sldId="307"/>
            <ac:cxnSpMk id="7" creationId="{62B4B385-5706-9EAB-E793-46ED2E1D3B55}"/>
          </ac:cxnSpMkLst>
        </pc:cxn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del">
          <ac:chgData name="Sanjurjo Barrio, Alicia (349B-Affiliate)" userId="97258808-7afd-451b-a707-8a569ee59dbc" providerId="ADAL" clId="{A2AAEE6D-E840-4447-A42C-62D02BEB1B15}" dt="2024-12-19T19:12:58.448" v="1689" actId="478"/>
          <ac:spMkLst>
            <pc:docMk/>
            <pc:sldMk cId="3756889185" sldId="308"/>
            <ac:spMk id="13" creationId="{5562B666-3313-4446-B482-FDAF86A803D2}"/>
          </ac:spMkLst>
        </pc:spChg>
        <pc:spChg chg="del mod">
          <ac:chgData name="Sanjurjo Barrio, Alicia (349B-Affiliate)" userId="97258808-7afd-451b-a707-8a569ee59dbc" providerId="ADAL" clId="{A2AAEE6D-E840-4447-A42C-62D02BEB1B15}" dt="2024-12-19T19:13:03.021" v="1691" actId="478"/>
          <ac:spMkLst>
            <pc:docMk/>
            <pc:sldMk cId="3756889185" sldId="308"/>
            <ac:spMk id="15" creationId="{9816B83C-3D96-1527-D055-3716B1886324}"/>
          </ac:spMkLst>
        </pc:spChg>
        <pc:spChg chg="del">
          <ac:chgData name="Sanjurjo Barrio, Alicia (349B-Affiliate)" userId="97258808-7afd-451b-a707-8a569ee59dbc" providerId="ADAL" clId="{A2AAEE6D-E840-4447-A42C-62D02BEB1B15}" dt="2024-12-19T19:12:56.058" v="1688" actId="478"/>
          <ac:spMkLst>
            <pc:docMk/>
            <pc:sldMk cId="3756889185" sldId="308"/>
            <ac:spMk id="16" creationId="{D350DE7C-276A-E5FA-A7F9-9C3830895BB4}"/>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picChg chg="del">
          <ac:chgData name="Sanjurjo Barrio, Alicia (349B-Affiliate)" userId="97258808-7afd-451b-a707-8a569ee59dbc" providerId="ADAL" clId="{A2AAEE6D-E840-4447-A42C-62D02BEB1B15}" dt="2024-12-19T19:11:33.434" v="1610" actId="478"/>
          <ac:picMkLst>
            <pc:docMk/>
            <pc:sldMk cId="3756889185" sldId="308"/>
            <ac:picMk id="7" creationId="{54EEF6A1-BD53-B27A-7230-49239E098765}"/>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spChg chg="del">
          <ac:chgData name="Sanjurjo Barrio, Alicia (349B-Affiliate)" userId="97258808-7afd-451b-a707-8a569ee59dbc" providerId="ADAL" clId="{A2AAEE6D-E840-4447-A42C-62D02BEB1B15}" dt="2024-12-19T21:49:15.116" v="2463" actId="478"/>
          <ac:spMkLst>
            <pc:docMk/>
            <pc:sldMk cId="3445371692" sldId="309"/>
            <ac:spMk id="2" creationId="{DDD8F8C2-7D6F-6BDB-8D71-0BBF1CA450AC}"/>
          </ac:spMkLst>
        </pc:spChg>
        <pc:spChg chg="del mod">
          <ac:chgData name="Sanjurjo Barrio, Alicia (349B-Affiliate)" userId="97258808-7afd-451b-a707-8a569ee59dbc" providerId="ADAL" clId="{A2AAEE6D-E840-4447-A42C-62D02BEB1B15}" dt="2024-12-19T21:54:31.858" v="2538" actId="478"/>
          <ac:spMkLst>
            <pc:docMk/>
            <pc:sldMk cId="3445371692" sldId="309"/>
            <ac:spMk id="3" creationId="{A2168FE0-D05C-DB89-682A-B33453B478A8}"/>
          </ac:spMkLst>
        </pc:spChg>
        <pc:spChg chg="del">
          <ac:chgData name="Sanjurjo Barrio, Alicia (349B-Affiliate)" userId="97258808-7afd-451b-a707-8a569ee59dbc" providerId="ADAL" clId="{A2AAEE6D-E840-4447-A42C-62D02BEB1B15}" dt="2024-12-19T21:49:15.116" v="2463" actId="478"/>
          <ac:spMkLst>
            <pc:docMk/>
            <pc:sldMk cId="3445371692" sldId="309"/>
            <ac:spMk id="5" creationId="{50CD7C9B-6A1F-8CF2-B5A7-BC81DD232CC3}"/>
          </ac:spMkLst>
        </pc:spChg>
        <pc:spChg chg="del">
          <ac:chgData name="Sanjurjo Barrio, Alicia (349B-Affiliate)" userId="97258808-7afd-451b-a707-8a569ee59dbc" providerId="ADAL" clId="{A2AAEE6D-E840-4447-A42C-62D02BEB1B15}" dt="2024-12-19T21:49:15.116" v="2463" actId="478"/>
          <ac:spMkLst>
            <pc:docMk/>
            <pc:sldMk cId="3445371692" sldId="309"/>
            <ac:spMk id="10" creationId="{9FE7E237-F61C-5A66-01BB-03DC28EFAF73}"/>
          </ac:spMkLst>
        </pc:spChg>
        <pc:spChg chg="del">
          <ac:chgData name="Sanjurjo Barrio, Alicia (349B-Affiliate)" userId="97258808-7afd-451b-a707-8a569ee59dbc" providerId="ADAL" clId="{A2AAEE6D-E840-4447-A42C-62D02BEB1B15}" dt="2024-12-19T21:49:15.116" v="2463" actId="478"/>
          <ac:spMkLst>
            <pc:docMk/>
            <pc:sldMk cId="3445371692" sldId="309"/>
            <ac:spMk id="11" creationId="{0D8CE62D-4BE2-9BF9-F8B5-BC3DF2F50177}"/>
          </ac:spMkLst>
        </pc:spChg>
        <pc:spChg chg="del">
          <ac:chgData name="Sanjurjo Barrio, Alicia (349B-Affiliate)" userId="97258808-7afd-451b-a707-8a569ee59dbc" providerId="ADAL" clId="{A2AAEE6D-E840-4447-A42C-62D02BEB1B15}" dt="2024-12-19T21:49:15.116" v="2463" actId="478"/>
          <ac:spMkLst>
            <pc:docMk/>
            <pc:sldMk cId="3445371692" sldId="309"/>
            <ac:spMk id="17" creationId="{1C4259FD-0B4B-E6EC-7AD6-E8894A378219}"/>
          </ac:spMkLst>
        </pc:spChg>
        <pc:spChg chg="del">
          <ac:chgData name="Sanjurjo Barrio, Alicia (349B-Affiliate)" userId="97258808-7afd-451b-a707-8a569ee59dbc" providerId="ADAL" clId="{A2AAEE6D-E840-4447-A42C-62D02BEB1B15}" dt="2024-12-19T21:49:15.116" v="2463" actId="478"/>
          <ac:spMkLst>
            <pc:docMk/>
            <pc:sldMk cId="3445371692" sldId="309"/>
            <ac:spMk id="18" creationId="{7D2F1A14-B7B3-AFC9-B168-910533429A9A}"/>
          </ac:spMkLst>
        </pc:sp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7" creationId="{F6FAB0DF-BD65-9BA4-8440-9F88D0659E82}"/>
          </ac:graphicFrameMkLst>
        </pc:graphicFrame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13" creationId="{F94552AC-E0CE-4CCD-E3E9-F14825FE7591}"/>
          </ac:graphicFrameMkLst>
        </pc:graphicFrame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15" creationId="{69878B09-119B-2619-DE70-2864680EF4CB}"/>
          </ac:graphicFrameMkLst>
        </pc:graphicFrameChg>
        <pc:graphicFrameChg chg="add mod">
          <ac:chgData name="Sanjurjo Barrio, Alicia (349B-Affiliate)" userId="97258808-7afd-451b-a707-8a569ee59dbc" providerId="ADAL" clId="{A2AAEE6D-E840-4447-A42C-62D02BEB1B15}" dt="2024-12-19T21:49:23.174" v="2464"/>
          <ac:graphicFrameMkLst>
            <pc:docMk/>
            <pc:sldMk cId="3445371692" sldId="309"/>
            <ac:graphicFrameMk id="16" creationId="{CCE294E9-80BC-18EC-A276-1C9ABC40EA75}"/>
          </ac:graphicFrameMkLst>
        </pc:graphicFrameChg>
        <pc:graphicFrameChg chg="add mod modGraphic">
          <ac:chgData name="Sanjurjo Barrio, Alicia (349B-Affiliate)" userId="97258808-7afd-451b-a707-8a569ee59dbc" providerId="ADAL" clId="{A2AAEE6D-E840-4447-A42C-62D02BEB1B15}" dt="2024-12-19T21:49:35.974" v="2470" actId="12385"/>
          <ac:graphicFrameMkLst>
            <pc:docMk/>
            <pc:sldMk cId="3445371692" sldId="309"/>
            <ac:graphicFrameMk id="19" creationId="{8947D491-C049-E812-658B-C7D664507FA0}"/>
          </ac:graphicFrameMkLst>
        </pc:graphicFrameChg>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picChg chg="del">
          <ac:chgData name="Sanjurjo Barrio, Alicia (349B-Affiliate)" userId="97258808-7afd-451b-a707-8a569ee59dbc" providerId="ADAL" clId="{A2AAEE6D-E840-4447-A42C-62D02BEB1B15}" dt="2024-12-19T21:49:15.116" v="2463" actId="478"/>
          <ac:picMkLst>
            <pc:docMk/>
            <pc:sldMk cId="3445371692" sldId="309"/>
            <ac:picMk id="6" creationId="{76C1A521-0A3E-2E04-2D2F-9C7E1FEECCB8}"/>
          </ac:picMkLst>
        </pc:pic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graphicFrameChg chg="del">
          <ac:chgData name="Sanjurjo Barrio, Alicia (349B-Affiliate)" userId="97258808-7afd-451b-a707-8a569ee59dbc" providerId="ADAL" clId="{A2AAEE6D-E840-4447-A42C-62D02BEB1B15}" dt="2024-12-19T22:02:58.730" v="2597" actId="478"/>
          <ac:graphicFrameMkLst>
            <pc:docMk/>
            <pc:sldMk cId="2424579344" sldId="310"/>
            <ac:graphicFrameMk id="20" creationId="{D0D2B7BF-D771-EB81-3579-960E4AB5365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1997621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1/16/2025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1/16/2025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w3.org/TR/did-cor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hbcf8z8w&amp;dl=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Compatibility with </a:t>
            </a:r>
            <a:r>
              <a:rPr lang="en-US" b="1" dirty="0" err="1">
                <a:solidFill>
                  <a:schemeClr val="bg1"/>
                </a:solidFill>
              </a:rPr>
              <a:t>OpenGIS</a:t>
            </a:r>
            <a:r>
              <a:rPr lang="en-US" b="1" dirty="0">
                <a:solidFill>
                  <a:schemeClr val="bg1"/>
                </a:solidFill>
              </a:rPr>
              <a:t> Web Map Tile Service Implementation Standard</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3"/>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1/16/2025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(349B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13</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19</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4524315"/>
          </a:xfrm>
          <a:prstGeom prst="rect">
            <a:avLst/>
          </a:prstGeom>
          <a:noFill/>
        </p:spPr>
        <p:txBody>
          <a:bodyPr wrap="square">
            <a:spAutoFit/>
          </a:bodyPr>
          <a:lstStyle/>
          <a:p>
            <a:pPr marL="514350" indent="-514350">
              <a:buFontTx/>
              <a:buAutoNum type="arabicPeriod"/>
            </a:pPr>
            <a:r>
              <a:rPr lang="en-US" sz="2400" dirty="0"/>
              <a:t>Added all the </a:t>
            </a:r>
            <a:r>
              <a:rPr lang="en-US" sz="2400" b="1" dirty="0"/>
              <a:t>Schema.org properties </a:t>
            </a:r>
            <a:r>
              <a:rPr lang="en-US" sz="2400" dirty="0"/>
              <a:t>for each HSML type inside the </a:t>
            </a:r>
            <a:r>
              <a:rPr lang="en-US" sz="2400" i="1" dirty="0" err="1"/>
              <a:t>hsml.jsonld</a:t>
            </a:r>
            <a:r>
              <a:rPr lang="en-US" sz="2400" i="1" dirty="0"/>
              <a:t> </a:t>
            </a:r>
            <a:r>
              <a:rPr lang="en-US" sz="2400" dirty="0"/>
              <a:t>context file, to avoid for these the use of</a:t>
            </a:r>
            <a:endParaRPr lang="en-US" sz="2400" i="1" dirty="0"/>
          </a:p>
          <a:p>
            <a:pPr marL="971550" lvl="1" indent="-514350">
              <a:buFont typeface="Courier New" panose="02070309020205020404" pitchFamily="49" charset="0"/>
              <a:buChar char="o"/>
            </a:pPr>
            <a:r>
              <a:rPr lang="en-US" sz="2400" dirty="0"/>
              <a:t>The link to be used in the </a:t>
            </a:r>
            <a:r>
              <a:rPr lang="en-US" sz="2400" dirty="0" err="1"/>
              <a:t>json</a:t>
            </a:r>
            <a:r>
              <a:rPr lang="en-US" sz="2400" dirty="0"/>
              <a:t> files for context </a:t>
            </a:r>
            <a:r>
              <a:rPr lang="en-US" sz="2400" dirty="0" err="1"/>
              <a:t>is:</a:t>
            </a:r>
            <a:r>
              <a:rPr lang="en-US" sz="2400" i="1" dirty="0" err="1"/>
              <a:t>schema:property</a:t>
            </a:r>
            <a:r>
              <a:rPr lang="en-US" sz="2400" dirty="0"/>
              <a:t> </a:t>
            </a:r>
            <a:r>
              <a:rPr lang="en-US" sz="2400" dirty="0">
                <a:hlinkClick r:id="rId4"/>
              </a:rPr>
              <a:t>https://www.dropbox.com/scl/fi/fxyex9ndqp05316jyfexn/hsml.jsonld?rlkey=tmsoqgidjcfe4f4oa736tisfr&amp;st=hbcf8z8w&amp;dl=1</a:t>
            </a:r>
            <a:r>
              <a:rPr lang="en-US" sz="2400" dirty="0"/>
              <a:t>  </a:t>
            </a:r>
          </a:p>
          <a:p>
            <a:pPr marL="514350" indent="-514350">
              <a:buFontTx/>
              <a:buAutoNum type="arabicPeriod"/>
            </a:pPr>
            <a:r>
              <a:rPr lang="en-US" sz="2400" dirty="0"/>
              <a:t>Addressed </a:t>
            </a:r>
            <a:r>
              <a:rPr lang="en-US" sz="2400" b="1" dirty="0"/>
              <a:t>Time properties </a:t>
            </a:r>
            <a:r>
              <a:rPr lang="en-US" sz="2400" dirty="0"/>
              <a:t>compatibility with the schema.org Time datatype and updated </a:t>
            </a:r>
            <a:r>
              <a:rPr lang="en-US" sz="2400" b="1" dirty="0"/>
              <a:t>HSML schema document </a:t>
            </a:r>
          </a:p>
          <a:p>
            <a:pPr marL="514350" indent="-514350">
              <a:buFontTx/>
              <a:buAutoNum type="arabicPeriod"/>
            </a:pPr>
            <a:r>
              <a:rPr lang="en-US" sz="2400" dirty="0"/>
              <a:t>Set up </a:t>
            </a:r>
            <a:r>
              <a:rPr lang="en-US" sz="2400" b="1" dirty="0"/>
              <a:t>Server inside of JPL Network </a:t>
            </a:r>
          </a:p>
          <a:p>
            <a:pPr marL="971550" lvl="1" indent="-514350">
              <a:buFont typeface="Courier New" panose="02070309020205020404" pitchFamily="49" charset="0"/>
              <a:buChar char="o"/>
            </a:pPr>
            <a:r>
              <a:rPr lang="en-US" sz="2400" dirty="0"/>
              <a:t>Test with 3 computers, connected through local lab </a:t>
            </a:r>
            <a:r>
              <a:rPr lang="en-US" sz="2400" dirty="0" err="1"/>
              <a:t>WiFi</a:t>
            </a:r>
            <a:endParaRPr lang="en-US" sz="2400" dirty="0"/>
          </a:p>
          <a:p>
            <a:pPr marL="514350" indent="-514350">
              <a:buAutoNum type="arabicPeriod"/>
            </a:pPr>
            <a:r>
              <a:rPr lang="en-US" sz="2400" dirty="0"/>
              <a:t>Summary of HSML, including examples and diagrams</a:t>
            </a:r>
          </a:p>
          <a:p>
            <a:pPr marL="514350" indent="-514350">
              <a:buAutoNum type="arabicPeriod"/>
            </a:pPr>
            <a:r>
              <a:rPr lang="en-US" sz="2400" dirty="0"/>
              <a:t>Studied OGC WMTS standard doc</a:t>
            </a:r>
          </a:p>
          <a:p>
            <a:pPr marL="514350" indent="-514350">
              <a:buAutoNum type="arabicPeriod"/>
            </a:pP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20</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21</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22</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23</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24</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25</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26</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3" name="Subtitle 2">
            <a:extLst>
              <a:ext uri="{FF2B5EF4-FFF2-40B4-BE49-F238E27FC236}">
                <a16:creationId xmlns:a16="http://schemas.microsoft.com/office/drawing/2014/main" id="{788A3EEE-F813-57FD-8E39-54B79173625B}"/>
              </a:ext>
            </a:extLst>
          </p:cNvPr>
          <p:cNvSpPr txBox="1">
            <a:spLocks/>
          </p:cNvSpPr>
          <p:nvPr/>
        </p:nvSpPr>
        <p:spPr>
          <a:xfrm>
            <a:off x="926756" y="1491722"/>
            <a:ext cx="10427043" cy="2969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dirty="0"/>
              <a:t>Test with Jared the updated </a:t>
            </a:r>
            <a:r>
              <a:rPr lang="en-US" dirty="0" err="1"/>
              <a:t>json</a:t>
            </a:r>
            <a:r>
              <a:rPr lang="en-US" dirty="0"/>
              <a:t> files with the new context</a:t>
            </a:r>
          </a:p>
          <a:p>
            <a:pPr marL="514350" indent="-514350">
              <a:buAutoNum type="arabicPeriod"/>
            </a:pPr>
            <a:r>
              <a:rPr lang="en-US" dirty="0"/>
              <a:t>Implement the </a:t>
            </a:r>
            <a:r>
              <a:rPr lang="en-US" b="1" dirty="0"/>
              <a:t>DID key method </a:t>
            </a:r>
            <a:r>
              <a:rPr lang="en-US" dirty="0"/>
              <a:t>for identification</a:t>
            </a:r>
          </a:p>
          <a:p>
            <a:pPr marL="514350" indent="-514350">
              <a:buAutoNum type="arabicPeriod"/>
            </a:pPr>
            <a:r>
              <a:rPr lang="en-US" dirty="0"/>
              <a:t>OGC WMTS Compatibility next steps</a:t>
            </a:r>
          </a:p>
          <a:p>
            <a:pPr marL="514350" indent="-514350">
              <a:buAutoNum type="arabicPeriod"/>
            </a:pPr>
            <a:r>
              <a:rPr lang="en-US" dirty="0"/>
              <a:t>RESTful API?</a:t>
            </a:r>
          </a:p>
          <a:p>
            <a:pPr marL="514350" indent="-514350">
              <a:buAutoNum type="arabicPeriod"/>
            </a:pPr>
            <a:endParaRPr lang="en-US" dirty="0"/>
          </a:p>
          <a:p>
            <a:pPr marL="514350" indent="-514350">
              <a:buAutoNum type="arabicPeriod"/>
            </a:pPr>
            <a:endParaRPr lang="en-US" b="1" dirty="0"/>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Tree>
    <p:extLst>
      <p:ext uri="{BB962C8B-B14F-4D97-AF65-F5344CB8AC3E}">
        <p14:creationId xmlns:p14="http://schemas.microsoft.com/office/powerpoint/2010/main" val="12430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8</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2517</TotalTime>
  <Words>2583</Words>
  <Application>Microsoft Office PowerPoint</Application>
  <PresentationFormat>Widescreen</PresentationFormat>
  <Paragraphs>295</Paragraphs>
  <Slides>26</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(349B-Affiliate)</cp:lastModifiedBy>
  <cp:revision>19</cp:revision>
  <dcterms:created xsi:type="dcterms:W3CDTF">2024-11-21T17:02:32Z</dcterms:created>
  <dcterms:modified xsi:type="dcterms:W3CDTF">2025-01-16T19:50:38Z</dcterms:modified>
</cp:coreProperties>
</file>